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drawings/drawing1.xml" ContentType="application/vnd.openxmlformats-officedocument.drawingml.chartshapes+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993" r:id="rId4"/>
  </p:sldMasterIdLst>
  <p:notesMasterIdLst>
    <p:notesMasterId r:id="rId15"/>
  </p:notesMasterIdLst>
  <p:handoutMasterIdLst>
    <p:handoutMasterId r:id="rId16"/>
  </p:handoutMasterIdLst>
  <p:sldIdLst>
    <p:sldId id="437" r:id="rId5"/>
    <p:sldId id="262" r:id="rId6"/>
    <p:sldId id="263" r:id="rId7"/>
    <p:sldId id="342" r:id="rId8"/>
    <p:sldId id="351" r:id="rId9"/>
    <p:sldId id="264" r:id="rId10"/>
    <p:sldId id="356" r:id="rId11"/>
    <p:sldId id="347" r:id="rId12"/>
    <p:sldId id="270" r:id="rId13"/>
    <p:sldId id="442" r:id="rId14"/>
  </p:sldIdLst>
  <p:sldSz cx="9144000" cy="6858000" type="screen4x3"/>
  <p:notesSz cx="7315200" cy="9601200"/>
  <p:custDataLst>
    <p:tags r:id="rId1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0" userDrawn="1">
          <p15:clr>
            <a:srgbClr val="A4A3A4"/>
          </p15:clr>
        </p15:guide>
        <p15:guide id="11" orient="horz" pos="2047" userDrawn="1">
          <p15:clr>
            <a:srgbClr val="A4A3A4"/>
          </p15:clr>
        </p15:guide>
        <p15:guide id="12" orient="horz" pos="1593" userDrawn="1">
          <p15:clr>
            <a:srgbClr val="A4A3A4"/>
          </p15:clr>
        </p15:guide>
        <p15:guide id="13" orient="horz" pos="2568" userDrawn="1">
          <p15:clr>
            <a:srgbClr val="A4A3A4"/>
          </p15:clr>
        </p15:guide>
        <p15:guide id="14" orient="horz" pos="3072" userDrawn="1">
          <p15:clr>
            <a:srgbClr val="A4A3A4"/>
          </p15:clr>
        </p15:guide>
        <p15:guide id="15" orient="horz" pos="3589"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amika H" initials="A" lastIdx="9" clrIdx="0">
    <p:extLst>
      <p:ext uri="{19B8F6BF-5375-455C-9EA6-DF929625EA0E}">
        <p15:presenceInfo xmlns:p15="http://schemas.microsoft.com/office/powerpoint/2012/main" userId="Tamika H"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3565A"/>
    <a:srgbClr val="000000"/>
    <a:srgbClr val="FFCD00"/>
    <a:srgbClr val="ED8B00"/>
    <a:srgbClr val="DB291C"/>
    <a:srgbClr val="FF9900"/>
    <a:srgbClr val="C00000"/>
    <a:srgbClr val="3C8A2E"/>
    <a:srgbClr val="DCDCDC"/>
    <a:srgbClr val="B4B4B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799" autoAdjust="0"/>
  </p:normalViewPr>
  <p:slideViewPr>
    <p:cSldViewPr snapToGrid="0" showGuides="1">
      <p:cViewPr varScale="1">
        <p:scale>
          <a:sx n="62" d="100"/>
          <a:sy n="62" d="100"/>
        </p:scale>
        <p:origin x="1384" y="52"/>
      </p:cViewPr>
      <p:guideLst>
        <p:guide/>
        <p:guide orient="horz" pos="2047"/>
        <p:guide orient="horz" pos="1593"/>
        <p:guide orient="horz" pos="2568"/>
        <p:guide orient="horz" pos="3072"/>
        <p:guide orient="horz" pos="3589"/>
      </p:guideLst>
    </p:cSldViewPr>
  </p:slideViewPr>
  <p:outlineViewPr>
    <p:cViewPr>
      <p:scale>
        <a:sx n="33" d="100"/>
        <a:sy n="33" d="100"/>
      </p:scale>
      <p:origin x="0" y="-59190"/>
    </p:cViewPr>
  </p:outlineViewPr>
  <p:notesTextViewPr>
    <p:cViewPr>
      <p:scale>
        <a:sx n="100" d="100"/>
        <a:sy n="100" d="100"/>
      </p:scale>
      <p:origin x="0" y="0"/>
    </p:cViewPr>
  </p:notesTextViewPr>
  <p:sorterViewPr>
    <p:cViewPr>
      <p:scale>
        <a:sx n="81" d="100"/>
        <a:sy n="81" d="100"/>
      </p:scale>
      <p:origin x="0" y="0"/>
    </p:cViewPr>
  </p:sorterViewPr>
  <p:notesViewPr>
    <p:cSldViewPr snapToGrid="0" showGuides="1">
      <p:cViewPr varScale="1">
        <p:scale>
          <a:sx n="57" d="100"/>
          <a:sy n="57" d="100"/>
        </p:scale>
        <p:origin x="1992" y="90"/>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gs" Target="tags/tag1.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225409530821099"/>
          <c:y val="8.8486789431545199E-2"/>
          <c:w val="0.69228539696269398"/>
          <c:h val="0.69145407664714498"/>
        </c:manualLayout>
      </c:layout>
      <c:doughnutChart>
        <c:varyColors val="1"/>
        <c:dLbls>
          <c:showLegendKey val="0"/>
          <c:showVal val="0"/>
          <c:showCatName val="0"/>
          <c:showSerName val="0"/>
          <c:showPercent val="0"/>
          <c:showBubbleSize val="0"/>
          <c:showLeaderLines val="0"/>
        </c:dLbls>
        <c:firstSliceAng val="0"/>
        <c:holeSize val="61"/>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userShapes r:id="rId2"/>
</c:chartSpace>
</file>

<file path=ppt/drawings/_rels/drawing1.xml.rels><?xml version="1.0" encoding="UTF-8" standalone="yes"?>
<Relationships xmlns="http://schemas.openxmlformats.org/package/2006/relationships"><Relationship Id="rId1" Type="http://schemas.openxmlformats.org/officeDocument/2006/relationships/image" Target="../media/image8.png"/></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drawing1.xml><?xml version="1.0" encoding="utf-8"?>
<c:userShapes xmlns:c="http://schemas.openxmlformats.org/drawingml/2006/chart">
  <cdr:relSizeAnchor xmlns:cdr="http://schemas.openxmlformats.org/drawingml/2006/chartDrawing">
    <cdr:from>
      <cdr:x>0.12132</cdr:x>
      <cdr:y>0.06528</cdr:y>
    </cdr:from>
    <cdr:to>
      <cdr:x>1</cdr:x>
      <cdr:y>1</cdr:y>
    </cdr:to>
    <cdr:pic>
      <cdr:nvPicPr>
        <cdr:cNvPr id="2" name="chart">
          <a:extLst xmlns:a="http://schemas.openxmlformats.org/drawingml/2006/main">
            <a:ext uri="{FF2B5EF4-FFF2-40B4-BE49-F238E27FC236}">
              <a16:creationId xmlns:a16="http://schemas.microsoft.com/office/drawing/2014/main" id="{599080B9-1FCC-480D-A882-8966CE52EB1B}"/>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486792" y="195629"/>
          <a:ext cx="3525614" cy="2801174"/>
        </a:xfrm>
        <a:prstGeom xmlns:a="http://schemas.openxmlformats.org/drawingml/2006/main" prst="rect">
          <a:avLst/>
        </a:prstGeom>
      </cdr:spPr>
    </cdr:pic>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1"/>
            <a:ext cx="3170138" cy="479539"/>
          </a:xfrm>
          <a:prstGeom prst="rect">
            <a:avLst/>
          </a:prstGeom>
        </p:spPr>
        <p:txBody>
          <a:bodyPr vert="horz" lIns="90913" tIns="45457" rIns="90913" bIns="45457" rtlCol="0"/>
          <a:lstStyle>
            <a:lvl1pPr algn="l">
              <a:defRPr sz="11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4143427" y="1"/>
            <a:ext cx="3170138" cy="479539"/>
          </a:xfrm>
          <a:prstGeom prst="rect">
            <a:avLst/>
          </a:prstGeom>
        </p:spPr>
        <p:txBody>
          <a:bodyPr vert="horz" lIns="90913" tIns="45457" rIns="90913" bIns="45457" rtlCol="0"/>
          <a:lstStyle>
            <a:lvl1pPr algn="r">
              <a:defRPr sz="1100"/>
            </a:lvl1pPr>
          </a:lstStyle>
          <a:p>
            <a:fld id="{B4AD245C-091B-44E2-BFB0-BD94217887F7}" type="datetimeFigureOut">
              <a:rPr lang="en-US" smtClean="0">
                <a:latin typeface="Arial" panose="020B0604020202020204" pitchFamily="34" charset="0"/>
              </a:rPr>
              <a:t>3/31/2023</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4" y="9120173"/>
            <a:ext cx="3170138" cy="479539"/>
          </a:xfrm>
          <a:prstGeom prst="rect">
            <a:avLst/>
          </a:prstGeom>
        </p:spPr>
        <p:txBody>
          <a:bodyPr vert="horz" lIns="90913" tIns="45457" rIns="90913" bIns="45457" rtlCol="0" anchor="b"/>
          <a:lstStyle>
            <a:lvl1pPr algn="l">
              <a:defRPr sz="11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4143427" y="9120173"/>
            <a:ext cx="3170138" cy="479539"/>
          </a:xfrm>
          <a:prstGeom prst="rect">
            <a:avLst/>
          </a:prstGeom>
        </p:spPr>
        <p:txBody>
          <a:bodyPr vert="horz" lIns="90913" tIns="45457" rIns="90913" bIns="45457" rtlCol="0" anchor="b"/>
          <a:lstStyle>
            <a:lvl1pPr algn="r">
              <a:defRPr sz="1100"/>
            </a:lvl1pPr>
          </a:lstStyle>
          <a:p>
            <a:fld id="{9A913F39-CFF6-40F1-84D1-700840B41EAB}" type="slidenum">
              <a:rPr lang="en-US" smtClean="0">
                <a:latin typeface="Arial" panose="020B0604020202020204" pitchFamily="34" charset="0"/>
              </a:rPr>
              <a:t>‹#›</a:t>
            </a:fld>
            <a:endParaRPr lang="en-US" dirty="0">
              <a:latin typeface="Arial" panose="020B0604020202020204" pitchFamily="34" charset="0"/>
            </a:endParaRPr>
          </a:p>
        </p:txBody>
      </p:sp>
    </p:spTree>
    <p:extLst>
      <p:ext uri="{BB962C8B-B14F-4D97-AF65-F5344CB8AC3E}">
        <p14:creationId xmlns:p14="http://schemas.microsoft.com/office/powerpoint/2010/main" val="1954813182"/>
      </p:ext>
    </p:extLst>
  </p:cSld>
  <p:clrMap bg1="lt1" tx1="dk1" bg2="lt2" tx2="dk2" accent1="accent1" accent2="accent2" accent3="accent3" accent4="accent4" accent5="accent5" accent6="accent6" hlink="hlink" folHlink="folHlink"/>
  <p:hf hdr="0" ftr="0" dt="0"/>
</p:handoutMaster>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8478" tIns="49238" rIns="98478" bIns="49238"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4143589" y="1"/>
            <a:ext cx="3169920" cy="480060"/>
          </a:xfrm>
          <a:prstGeom prst="rect">
            <a:avLst/>
          </a:prstGeom>
        </p:spPr>
        <p:txBody>
          <a:bodyPr vert="horz" lIns="98478" tIns="49238" rIns="98478" bIns="49238" rtlCol="0"/>
          <a:lstStyle>
            <a:lvl1pPr algn="r">
              <a:defRPr sz="1200">
                <a:latin typeface="Arial" panose="020B0604020202020204" pitchFamily="34" charset="0"/>
              </a:defRPr>
            </a:lvl1pPr>
          </a:lstStyle>
          <a:p>
            <a:fld id="{0BA5BBE4-AEA3-489A-A28E-0C2FAF2506E3}" type="datetimeFigureOut">
              <a:rPr lang="en-US" smtClean="0"/>
              <a:pPr/>
              <a:t>3/31/2023</a:t>
            </a:fld>
            <a:endParaRPr lang="en-US" dirty="0"/>
          </a:p>
        </p:txBody>
      </p:sp>
      <p:sp>
        <p:nvSpPr>
          <p:cNvPr id="4" name="Slide Image Placeholder 3"/>
          <p:cNvSpPr>
            <a:spLocks noGrp="1" noRot="1" noChangeAspect="1"/>
          </p:cNvSpPr>
          <p:nvPr>
            <p:ph type="sldImg" idx="2"/>
          </p:nvPr>
        </p:nvSpPr>
        <p:spPr>
          <a:xfrm>
            <a:off x="1258888" y="720725"/>
            <a:ext cx="4797425" cy="3598863"/>
          </a:xfrm>
          <a:prstGeom prst="rect">
            <a:avLst/>
          </a:prstGeom>
          <a:noFill/>
          <a:ln w="12700">
            <a:solidFill>
              <a:prstClr val="black"/>
            </a:solidFill>
          </a:ln>
        </p:spPr>
        <p:txBody>
          <a:bodyPr vert="horz" lIns="98478" tIns="49238" rIns="98478" bIns="49238" rtlCol="0" anchor="ctr"/>
          <a:lstStyle/>
          <a:p>
            <a:endParaRPr lang="en-GB" dirty="0"/>
          </a:p>
        </p:txBody>
      </p:sp>
      <p:sp>
        <p:nvSpPr>
          <p:cNvPr id="5" name="Notes Placeholder 4"/>
          <p:cNvSpPr>
            <a:spLocks noGrp="1"/>
          </p:cNvSpPr>
          <p:nvPr>
            <p:ph type="body" sz="quarter" idx="3"/>
          </p:nvPr>
        </p:nvSpPr>
        <p:spPr>
          <a:xfrm>
            <a:off x="731520" y="4560571"/>
            <a:ext cx="5852160" cy="4320540"/>
          </a:xfrm>
          <a:prstGeom prst="rect">
            <a:avLst/>
          </a:prstGeom>
        </p:spPr>
        <p:txBody>
          <a:bodyPr vert="horz" lIns="98478" tIns="49238" rIns="98478" bIns="4923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8478" tIns="49238" rIns="98478" bIns="49238"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4143589" y="9119475"/>
            <a:ext cx="3169920" cy="480060"/>
          </a:xfrm>
          <a:prstGeom prst="rect">
            <a:avLst/>
          </a:prstGeom>
        </p:spPr>
        <p:txBody>
          <a:bodyPr vert="horz" lIns="98478" tIns="49238" rIns="98478" bIns="49238" rtlCol="0" anchor="b"/>
          <a:lstStyle>
            <a:lvl1pPr algn="r">
              <a:defRPr sz="1200">
                <a:latin typeface="Arial" panose="020B0604020202020204" pitchFamily="34" charset="0"/>
              </a:defRPr>
            </a:lvl1pPr>
          </a:lstStyle>
          <a:p>
            <a:fld id="{C0F4A2C8-6C88-4E71-83EE-698B9D4FE22F}" type="slidenum">
              <a:rPr lang="en-US" smtClean="0"/>
              <a:pPr/>
              <a:t>‹#›</a:t>
            </a:fld>
            <a:endParaRPr lang="en-US" dirty="0"/>
          </a:p>
        </p:txBody>
      </p:sp>
    </p:spTree>
    <p:extLst>
      <p:ext uri="{BB962C8B-B14F-4D97-AF65-F5344CB8AC3E}">
        <p14:creationId xmlns:p14="http://schemas.microsoft.com/office/powerpoint/2010/main" val="1904730299"/>
      </p:ext>
    </p:extLst>
  </p:cSld>
  <p:clrMap bg1="lt1" tx1="dk1" bg2="lt2" tx2="dk2" accent1="accent1" accent2="accent2" accent3="accent3" accent4="accent4" accent5="accent5" accent6="accent6" hlink="hlink" folHlink="folHlink"/>
  <p:hf hdr="0" ftr="0" dt="0"/>
  <p:notesStyle>
    <a:lvl1pPr marL="0" algn="l" defTabSz="1219170" rtl="0" eaLnBrk="1" latinLnBrk="0" hangingPunct="1">
      <a:defRPr sz="1600" kern="1200">
        <a:solidFill>
          <a:schemeClr val="tx1"/>
        </a:solidFill>
        <a:latin typeface="Arial" panose="020B0604020202020204" pitchFamily="34" charset="0"/>
        <a:ea typeface="+mn-ea"/>
        <a:cs typeface="+mn-cs"/>
      </a:defRPr>
    </a:lvl1pPr>
    <a:lvl2pPr marL="609585" algn="l" defTabSz="1219170" rtl="0" eaLnBrk="1" latinLnBrk="0" hangingPunct="1">
      <a:defRPr sz="1600" kern="1200">
        <a:solidFill>
          <a:schemeClr val="tx1"/>
        </a:solidFill>
        <a:latin typeface="Arial" panose="020B0604020202020204" pitchFamily="34" charset="0"/>
        <a:ea typeface="+mn-ea"/>
        <a:cs typeface="+mn-cs"/>
      </a:defRPr>
    </a:lvl2pPr>
    <a:lvl3pPr marL="1219170" algn="l" defTabSz="1219170" rtl="0" eaLnBrk="1" latinLnBrk="0" hangingPunct="1">
      <a:defRPr sz="1600" kern="1200">
        <a:solidFill>
          <a:schemeClr val="tx1"/>
        </a:solidFill>
        <a:latin typeface="Arial" panose="020B0604020202020204" pitchFamily="34" charset="0"/>
        <a:ea typeface="+mn-ea"/>
        <a:cs typeface="+mn-cs"/>
      </a:defRPr>
    </a:lvl3pPr>
    <a:lvl4pPr marL="1828754" algn="l" defTabSz="1219170" rtl="0" eaLnBrk="1" latinLnBrk="0" hangingPunct="1">
      <a:defRPr sz="1600" kern="1200">
        <a:solidFill>
          <a:schemeClr val="tx1"/>
        </a:solidFill>
        <a:latin typeface="Arial" panose="020B0604020202020204" pitchFamily="34" charset="0"/>
        <a:ea typeface="+mn-ea"/>
        <a:cs typeface="+mn-cs"/>
      </a:defRPr>
    </a:lvl4pPr>
    <a:lvl5pPr marL="2438339" algn="l" defTabSz="1219170" rtl="0" eaLnBrk="1" latinLnBrk="0" hangingPunct="1">
      <a:defRPr sz="1600" kern="1200">
        <a:solidFill>
          <a:schemeClr val="tx1"/>
        </a:solidFill>
        <a:latin typeface="Arial" panose="020B0604020202020204" pitchFamily="34"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720725"/>
            <a:ext cx="47974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1</a:t>
            </a:fld>
            <a:endParaRPr lang="en-US" dirty="0"/>
          </a:p>
        </p:txBody>
      </p:sp>
    </p:spTree>
    <p:extLst>
      <p:ext uri="{BB962C8B-B14F-4D97-AF65-F5344CB8AC3E}">
        <p14:creationId xmlns:p14="http://schemas.microsoft.com/office/powerpoint/2010/main" val="4007675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720725"/>
            <a:ext cx="4797425" cy="3598863"/>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a:t>
            </a:fld>
            <a:endParaRPr lang="en-US" dirty="0"/>
          </a:p>
        </p:txBody>
      </p:sp>
    </p:spTree>
    <p:extLst>
      <p:ext uri="{BB962C8B-B14F-4D97-AF65-F5344CB8AC3E}">
        <p14:creationId xmlns:p14="http://schemas.microsoft.com/office/powerpoint/2010/main" val="1444461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720725"/>
            <a:ext cx="47974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3</a:t>
            </a:fld>
            <a:endParaRPr lang="en-US" dirty="0"/>
          </a:p>
        </p:txBody>
      </p:sp>
    </p:spTree>
    <p:extLst>
      <p:ext uri="{BB962C8B-B14F-4D97-AF65-F5344CB8AC3E}">
        <p14:creationId xmlns:p14="http://schemas.microsoft.com/office/powerpoint/2010/main" val="8192397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720725"/>
            <a:ext cx="47974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4</a:t>
            </a:fld>
            <a:endParaRPr lang="en-US" dirty="0"/>
          </a:p>
        </p:txBody>
      </p:sp>
    </p:spTree>
    <p:extLst>
      <p:ext uri="{BB962C8B-B14F-4D97-AF65-F5344CB8AC3E}">
        <p14:creationId xmlns:p14="http://schemas.microsoft.com/office/powerpoint/2010/main" val="38943415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720725"/>
            <a:ext cx="47974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5</a:t>
            </a:fld>
            <a:endParaRPr lang="en-US" dirty="0"/>
          </a:p>
        </p:txBody>
      </p:sp>
    </p:spTree>
    <p:extLst>
      <p:ext uri="{BB962C8B-B14F-4D97-AF65-F5344CB8AC3E}">
        <p14:creationId xmlns:p14="http://schemas.microsoft.com/office/powerpoint/2010/main" val="2993339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720725"/>
            <a:ext cx="4797425" cy="3598863"/>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6</a:t>
            </a:fld>
            <a:endParaRPr lang="en-US" dirty="0"/>
          </a:p>
        </p:txBody>
      </p:sp>
    </p:spTree>
    <p:extLst>
      <p:ext uri="{BB962C8B-B14F-4D97-AF65-F5344CB8AC3E}">
        <p14:creationId xmlns:p14="http://schemas.microsoft.com/office/powerpoint/2010/main" val="41941655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720725"/>
            <a:ext cx="4797425" cy="3598863"/>
          </a:xfrm>
        </p:spPr>
      </p:sp>
      <p:sp>
        <p:nvSpPr>
          <p:cNvPr id="3" name="Notes Placeholder 2"/>
          <p:cNvSpPr>
            <a:spLocks noGrp="1"/>
          </p:cNvSpPr>
          <p:nvPr>
            <p:ph type="body" idx="1"/>
          </p:nvPr>
        </p:nvSpPr>
        <p:spPr/>
        <p:txBody>
          <a:bodyPr>
            <a:normAutofit/>
          </a:bodyPr>
          <a:lstStyle/>
          <a:p>
            <a:endParaRPr lang="en-US" dirty="0"/>
          </a:p>
        </p:txBody>
      </p:sp>
      <p:sp>
        <p:nvSpPr>
          <p:cNvPr id="5" name="Slide Number Placeholder 4"/>
          <p:cNvSpPr>
            <a:spLocks noGrp="1"/>
          </p:cNvSpPr>
          <p:nvPr>
            <p:ph type="sldNum" sz="quarter" idx="10"/>
          </p:nvPr>
        </p:nvSpPr>
        <p:spPr/>
        <p:txBody>
          <a:bodyPr/>
          <a:lstStyle/>
          <a:p>
            <a:fld id="{C0F4A2C8-6C88-4E71-83EE-698B9D4FE22F}" type="slidenum">
              <a:rPr lang="en-US" smtClean="0"/>
              <a:pPr/>
              <a:t>7</a:t>
            </a:fld>
            <a:endParaRPr lang="en-US" dirty="0"/>
          </a:p>
        </p:txBody>
      </p:sp>
    </p:spTree>
    <p:extLst>
      <p:ext uri="{BB962C8B-B14F-4D97-AF65-F5344CB8AC3E}">
        <p14:creationId xmlns:p14="http://schemas.microsoft.com/office/powerpoint/2010/main" val="6106282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720725"/>
            <a:ext cx="47974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8</a:t>
            </a:fld>
            <a:endParaRPr lang="en-US" dirty="0"/>
          </a:p>
        </p:txBody>
      </p:sp>
    </p:spTree>
    <p:extLst>
      <p:ext uri="{BB962C8B-B14F-4D97-AF65-F5344CB8AC3E}">
        <p14:creationId xmlns:p14="http://schemas.microsoft.com/office/powerpoint/2010/main" val="10995855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720725"/>
            <a:ext cx="47974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9</a:t>
            </a:fld>
            <a:endParaRPr lang="en-US" dirty="0"/>
          </a:p>
        </p:txBody>
      </p:sp>
    </p:spTree>
    <p:extLst>
      <p:ext uri="{BB962C8B-B14F-4D97-AF65-F5344CB8AC3E}">
        <p14:creationId xmlns:p14="http://schemas.microsoft.com/office/powerpoint/2010/main" val="18202888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cSld name="Title Slide - White">
    <p:bg bwMode="gray">
      <p:bgPr>
        <a:solidFill>
          <a:schemeClr val="bg1"/>
        </a:solidFill>
        <a:effectLst/>
      </p:bgPr>
    </p:bg>
    <p:spTree>
      <p:nvGrpSpPr>
        <p:cNvPr id="1" name=""/>
        <p:cNvGrpSpPr/>
        <p:nvPr/>
      </p:nvGrpSpPr>
      <p:grpSpPr>
        <a:xfrm>
          <a:off x="0" y="0"/>
          <a:ext cx="0" cy="0"/>
          <a:chOff x="0" y="0"/>
          <a:chExt cx="0" cy="0"/>
        </a:xfrm>
      </p:grpSpPr>
      <p:sp>
        <p:nvSpPr>
          <p:cNvPr id="41" name="Picture Placeholder 8">
            <a:extLst>
              <a:ext uri="{FF2B5EF4-FFF2-40B4-BE49-F238E27FC236}">
                <a16:creationId xmlns:a16="http://schemas.microsoft.com/office/drawing/2014/main" id="{AC175F74-77C8-4969-BBF5-920619ED7628}"/>
              </a:ext>
            </a:extLst>
          </p:cNvPr>
          <p:cNvSpPr>
            <a:spLocks noGrp="1"/>
          </p:cNvSpPr>
          <p:nvPr>
            <p:ph type="pic" sz="quarter" idx="11"/>
          </p:nvPr>
        </p:nvSpPr>
        <p:spPr>
          <a:xfrm>
            <a:off x="2545287" y="727595"/>
            <a:ext cx="4050000" cy="5400000"/>
          </a:xfrm>
          <a:prstGeom prst="rect">
            <a:avLst/>
          </a:prstGeom>
        </p:spPr>
        <p:txBody>
          <a:bodyPr/>
          <a:lstStyle/>
          <a:p>
            <a:r>
              <a:rPr lang="en-US" noProof="0"/>
              <a:t>Click icon to add picture</a:t>
            </a:r>
            <a:endParaRPr lang="en-US" noProof="0" dirty="0"/>
          </a:p>
        </p:txBody>
      </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376239" y="5186208"/>
            <a:ext cx="3334702" cy="895983"/>
          </a:xfrm>
          <a:prstGeom prst="rect">
            <a:avLst/>
          </a:prstGeom>
        </p:spPr>
        <p:txBody>
          <a:bodyPr anchor="b" anchorCtr="0">
            <a:noAutofit/>
          </a:bodyPr>
          <a:lstStyle>
            <a:lvl1pPr algn="l">
              <a:lnSpc>
                <a:spcPts val="2400"/>
              </a:lnSpc>
              <a:defRPr sz="2400"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376239" y="6381750"/>
            <a:ext cx="3334702" cy="273050"/>
          </a:xfrm>
          <a:prstGeom prst="rect">
            <a:avLst/>
          </a:prstGeom>
        </p:spPr>
        <p:txBody>
          <a:bodyPr anchor="b">
            <a:noAutofit/>
          </a:bodyPr>
          <a:lstStyle>
            <a:lvl1pPr>
              <a:spcAft>
                <a:spcPts val="0"/>
              </a:spcAft>
              <a:defRPr sz="1050" b="1">
                <a:solidFill>
                  <a:schemeClr val="tx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6" name="Group 15">
            <a:extLst>
              <a:ext uri="{FF2B5EF4-FFF2-40B4-BE49-F238E27FC236}">
                <a16:creationId xmlns:a16="http://schemas.microsoft.com/office/drawing/2014/main" id="{EB59E8B8-2C96-47A6-B6A9-9722C1951D7A}"/>
              </a:ext>
            </a:extLst>
          </p:cNvPr>
          <p:cNvGrpSpPr/>
          <p:nvPr userDrawn="1"/>
        </p:nvGrpSpPr>
        <p:grpSpPr>
          <a:xfrm>
            <a:off x="377991" y="378000"/>
            <a:ext cx="1620000" cy="307976"/>
            <a:chOff x="398463" y="404813"/>
            <a:chExt cx="1627187" cy="307976"/>
          </a:xfrm>
          <a:solidFill>
            <a:schemeClr val="tx1"/>
          </a:solidFill>
        </p:grpSpPr>
        <p:sp>
          <p:nvSpPr>
            <p:cNvPr id="17" name="Oval 5">
              <a:extLst>
                <a:ext uri="{FF2B5EF4-FFF2-40B4-BE49-F238E27FC236}">
                  <a16:creationId xmlns:a16="http://schemas.microsoft.com/office/drawing/2014/main" id="{B90CD897-D728-4ED4-B229-816DC546C705}"/>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18" name="Freeform 6">
              <a:extLst>
                <a:ext uri="{FF2B5EF4-FFF2-40B4-BE49-F238E27FC236}">
                  <a16:creationId xmlns:a16="http://schemas.microsoft.com/office/drawing/2014/main" id="{C3C954CA-F239-4AFE-AD1D-3119E8CE8D5F}"/>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19" name="Rectangle 7">
              <a:extLst>
                <a:ext uri="{FF2B5EF4-FFF2-40B4-BE49-F238E27FC236}">
                  <a16:creationId xmlns:a16="http://schemas.microsoft.com/office/drawing/2014/main" id="{C9E7D5D7-70FE-44B0-877C-FD519F7212D5}"/>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0" name="Freeform 8">
              <a:extLst>
                <a:ext uri="{FF2B5EF4-FFF2-40B4-BE49-F238E27FC236}">
                  <a16:creationId xmlns:a16="http://schemas.microsoft.com/office/drawing/2014/main" id="{50225E20-6BE4-40A0-83FA-7535A78DBC36}"/>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1" name="Rectangle 9">
              <a:extLst>
                <a:ext uri="{FF2B5EF4-FFF2-40B4-BE49-F238E27FC236}">
                  <a16:creationId xmlns:a16="http://schemas.microsoft.com/office/drawing/2014/main" id="{464A2EC1-4C45-43F6-A540-86712FB27E80}"/>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2" name="Rectangle 10">
              <a:extLst>
                <a:ext uri="{FF2B5EF4-FFF2-40B4-BE49-F238E27FC236}">
                  <a16:creationId xmlns:a16="http://schemas.microsoft.com/office/drawing/2014/main" id="{DF592050-9906-4A87-9FC8-B16801998D19}"/>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3" name="Freeform 11">
              <a:extLst>
                <a:ext uri="{FF2B5EF4-FFF2-40B4-BE49-F238E27FC236}">
                  <a16:creationId xmlns:a16="http://schemas.microsoft.com/office/drawing/2014/main" id="{AAC719AD-C279-4687-A6DA-F0E0E93EE478}"/>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4" name="Freeform 12">
              <a:extLst>
                <a:ext uri="{FF2B5EF4-FFF2-40B4-BE49-F238E27FC236}">
                  <a16:creationId xmlns:a16="http://schemas.microsoft.com/office/drawing/2014/main" id="{1E8EC2F9-05FD-4FC3-9517-7539B325C757}"/>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5" name="Freeform 13">
              <a:extLst>
                <a:ext uri="{FF2B5EF4-FFF2-40B4-BE49-F238E27FC236}">
                  <a16:creationId xmlns:a16="http://schemas.microsoft.com/office/drawing/2014/main" id="{FA67967F-3FD2-4F75-A977-9109501B4FF6}"/>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6" name="Freeform 14">
              <a:extLst>
                <a:ext uri="{FF2B5EF4-FFF2-40B4-BE49-F238E27FC236}">
                  <a16:creationId xmlns:a16="http://schemas.microsoft.com/office/drawing/2014/main" id="{FA71F9EE-D99C-488C-8DBB-18DA156B839A}"/>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3140336217"/>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376239" y="1665289"/>
            <a:ext cx="6958012" cy="4716463"/>
          </a:xfrm>
          <a:prstGeom prst="rect">
            <a:avLst/>
          </a:prstGeom>
        </p:spPr>
        <p:txBody>
          <a:bodyPr>
            <a:noAutofit/>
          </a:bodyPr>
          <a:lstStyle>
            <a:lvl1pPr marL="0" indent="0" algn="l">
              <a:buFontTx/>
              <a:buNone/>
              <a:tabLst>
                <a:tab pos="5047060" algn="r"/>
              </a:tabLst>
              <a:defRPr>
                <a:latin typeface="+mn-lt"/>
              </a:defRPr>
            </a:lvl1pPr>
            <a:lvl2pPr marL="104775" indent="-104775" algn="l">
              <a:buClrTx/>
              <a:buSzPct val="100000"/>
              <a:buFont typeface="Arial" panose="020B0604020202020204" pitchFamily="34" charset="0"/>
              <a:buChar char="•"/>
              <a:tabLst>
                <a:tab pos="5047060" algn="r"/>
              </a:tabLst>
              <a:defRPr>
                <a:latin typeface="+mn-lt"/>
              </a:defRPr>
            </a:lvl2pPr>
            <a:lvl3pPr marL="228600" indent="-104775" algn="l">
              <a:buClrTx/>
              <a:buSzPct val="100000"/>
              <a:buFont typeface="Arial" panose="020B0604020202020204" pitchFamily="34" charset="0"/>
              <a:buChar char="−"/>
              <a:tabLst>
                <a:tab pos="5047060" algn="r"/>
              </a:tabLst>
              <a:defRPr>
                <a:latin typeface="+mn-lt"/>
              </a:defRPr>
            </a:lvl3pPr>
            <a:lvl4pPr marL="352425" indent="-104775" algn="l">
              <a:buClrTx/>
              <a:buSzPct val="100000"/>
              <a:buFont typeface="Arial" panose="020B0604020202020204" pitchFamily="34" charset="0"/>
              <a:buChar char="◦"/>
              <a:tabLst>
                <a:tab pos="5047060" algn="r"/>
              </a:tabLst>
              <a:defRPr>
                <a:latin typeface="+mn-lt"/>
              </a:defRPr>
            </a:lvl4pPr>
            <a:lvl5pPr marL="476250" indent="-104775" algn="l">
              <a:buClrTx/>
              <a:buSzPct val="100000"/>
              <a:buFont typeface="Arial" panose="020B0604020202020204" pitchFamily="34" charset="0"/>
              <a:buChar char="−"/>
              <a:tabLst>
                <a:tab pos="3771900" algn="r"/>
              </a:tabLst>
              <a:defRPr baseline="0">
                <a:latin typeface="+mn-lt"/>
              </a:defRPr>
            </a:lvl5pPr>
            <a:lvl6pPr>
              <a:tabLst>
                <a:tab pos="5047060" algn="r"/>
              </a:tabLst>
              <a:defRPr/>
            </a:lvl6pPr>
            <a:lvl7pPr>
              <a:tabLst>
                <a:tab pos="5047060" algn="r"/>
              </a:tabLst>
              <a:defRPr/>
            </a:lvl7pPr>
            <a:lvl8pPr>
              <a:tabLst>
                <a:tab pos="5047060" algn="r"/>
              </a:tabLst>
              <a:defRPr/>
            </a:lvl8pPr>
            <a:lvl9pPr>
              <a:tabLst>
                <a:tab pos="5047060" algn="r"/>
              </a:tabLst>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952ED25F-F6FC-488E-B8A8-CFEA8E8A6FA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460798466"/>
      </p:ext>
    </p:extLst>
  </p:cSld>
  <p:clrMapOvr>
    <a:masterClrMapping/>
  </p:clrMapOvr>
  <p:transition>
    <p:fade/>
  </p:transition>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Letter Layou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646692" y="405929"/>
            <a:ext cx="2103120" cy="1027760"/>
          </a:xfrm>
        </p:spPr>
        <p:txBody>
          <a:bodyPr>
            <a:noAutofit/>
          </a:bodyPr>
          <a:lstStyle>
            <a:lvl1pPr>
              <a:spcBef>
                <a:spcPts val="139"/>
              </a:spcBef>
              <a:defRPr sz="692">
                <a:solidFill>
                  <a:schemeClr val="tx1"/>
                </a:solidFill>
              </a:defRPr>
            </a:lvl1pPr>
            <a:lvl2pPr>
              <a:defRPr sz="727">
                <a:solidFill>
                  <a:schemeClr val="tx2"/>
                </a:solidFill>
              </a:defRPr>
            </a:lvl2pPr>
            <a:lvl3pPr>
              <a:defRPr sz="727">
                <a:solidFill>
                  <a:schemeClr val="tx2"/>
                </a:solidFill>
              </a:defRPr>
            </a:lvl3pPr>
            <a:lvl4pPr>
              <a:defRPr sz="692">
                <a:solidFill>
                  <a:schemeClr val="tx2"/>
                </a:solidFill>
              </a:defRPr>
            </a:lvl4pPr>
            <a:lvl5pPr>
              <a:defRPr sz="692">
                <a:solidFill>
                  <a:schemeClr val="tx2"/>
                </a:solidFill>
              </a:defRPr>
            </a:lvl5pPr>
          </a:lstStyle>
          <a:p>
            <a:pPr lvl="0"/>
            <a:r>
              <a:rPr lang="en-US"/>
              <a:t>Click to edit Master text styles</a:t>
            </a:r>
          </a:p>
        </p:txBody>
      </p:sp>
      <p:sp>
        <p:nvSpPr>
          <p:cNvPr id="7" name="Text Placeholder 6"/>
          <p:cNvSpPr>
            <a:spLocks noGrp="1"/>
          </p:cNvSpPr>
          <p:nvPr>
            <p:ph type="body" sz="quarter" idx="11"/>
          </p:nvPr>
        </p:nvSpPr>
        <p:spPr>
          <a:xfrm>
            <a:off x="371475" y="1665288"/>
            <a:ext cx="2097406" cy="4716462"/>
          </a:xfrm>
        </p:spPr>
        <p:txBody>
          <a:bodyPr>
            <a:noAutofit/>
          </a:bodyPr>
          <a:lstStyle>
            <a:lvl1pPr>
              <a:spcBef>
                <a:spcPts val="0"/>
              </a:spcBef>
              <a:spcAft>
                <a:spcPts val="416"/>
              </a:spcAft>
              <a:defRPr sz="727"/>
            </a:lvl1pPr>
            <a:lvl2pPr>
              <a:spcBef>
                <a:spcPts val="208"/>
              </a:spcBef>
              <a:defRPr/>
            </a:lvl2pPr>
            <a:lvl3pPr>
              <a:spcBef>
                <a:spcPts val="208"/>
              </a:spcBef>
              <a:defRPr/>
            </a:lvl3pPr>
            <a:lvl4pPr>
              <a:spcBef>
                <a:spcPts val="208"/>
              </a:spcBef>
              <a:defRPr/>
            </a:lvl4pPr>
            <a:lvl5pPr>
              <a:spcBef>
                <a:spcPts val="208"/>
              </a:spcBef>
              <a:defRPr/>
            </a:lvl5pPr>
          </a:lstStyle>
          <a:p>
            <a:pPr lvl="0"/>
            <a:r>
              <a:rPr lang="en-US"/>
              <a:t>Click to edit Master text styles</a:t>
            </a:r>
          </a:p>
        </p:txBody>
      </p:sp>
      <p:sp>
        <p:nvSpPr>
          <p:cNvPr id="9" name="Text Placeholder 8"/>
          <p:cNvSpPr>
            <a:spLocks noGrp="1"/>
          </p:cNvSpPr>
          <p:nvPr>
            <p:ph type="body" sz="quarter" idx="12"/>
          </p:nvPr>
        </p:nvSpPr>
        <p:spPr>
          <a:xfrm>
            <a:off x="2835277" y="1665288"/>
            <a:ext cx="5937248" cy="4716461"/>
          </a:xfrm>
        </p:spPr>
        <p:txBody>
          <a:bodyPr>
            <a:noAutofit/>
          </a:bodyPr>
          <a:lstStyle>
            <a:lvl1pPr marL="0" indent="0" algn="l">
              <a:spcBef>
                <a:spcPts val="1247"/>
              </a:spcBef>
              <a:buFontTx/>
              <a:buNone/>
              <a:defRPr/>
            </a:lvl1pPr>
            <a:lvl2pPr marL="104775" indent="-104775" algn="l">
              <a:buClrTx/>
              <a:buSzPct val="100000"/>
              <a:buFont typeface="Arial" panose="020B0604020202020204" pitchFamily="34" charset="0"/>
              <a:buChar char="•"/>
              <a:defRPr/>
            </a:lvl2pPr>
            <a:lvl3pPr marL="228600" indent="-104775" algn="l">
              <a:buClrTx/>
              <a:buSzPct val="100000"/>
              <a:buFont typeface="Arial" panose="020B0604020202020204" pitchFamily="34" charset="0"/>
              <a:buChar char="−"/>
              <a:defRPr/>
            </a:lvl3pPr>
            <a:lvl4pPr marL="352425" indent="-104775" algn="l">
              <a:buClrTx/>
              <a:buSzPct val="100000"/>
              <a:buFont typeface="Arial" panose="020B0604020202020204" pitchFamily="34" charset="0"/>
              <a:buChar char="◦"/>
              <a:defRPr/>
            </a:lvl4pPr>
            <a:lvl5pPr marL="476250" indent="-104775" algn="l">
              <a:buClrTx/>
              <a:buSzPct val="10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noProof="0" dirty="0"/>
          </a:p>
        </p:txBody>
      </p:sp>
      <p:grpSp>
        <p:nvGrpSpPr>
          <p:cNvPr id="20" name="Group 19">
            <a:extLst>
              <a:ext uri="{FF2B5EF4-FFF2-40B4-BE49-F238E27FC236}">
                <a16:creationId xmlns:a16="http://schemas.microsoft.com/office/drawing/2014/main" id="{5C42E5B2-CB73-494C-AEDA-92DED9F00538}"/>
              </a:ext>
            </a:extLst>
          </p:cNvPr>
          <p:cNvGrpSpPr/>
          <p:nvPr userDrawn="1"/>
        </p:nvGrpSpPr>
        <p:grpSpPr>
          <a:xfrm>
            <a:off x="377991" y="378000"/>
            <a:ext cx="1620000" cy="307976"/>
            <a:chOff x="398463" y="404813"/>
            <a:chExt cx="1627187" cy="307976"/>
          </a:xfrm>
          <a:solidFill>
            <a:schemeClr val="tx1"/>
          </a:solidFill>
        </p:grpSpPr>
        <p:sp>
          <p:nvSpPr>
            <p:cNvPr id="21" name="Oval 5">
              <a:extLst>
                <a:ext uri="{FF2B5EF4-FFF2-40B4-BE49-F238E27FC236}">
                  <a16:creationId xmlns:a16="http://schemas.microsoft.com/office/drawing/2014/main" id="{12C1795B-758F-49A8-B043-04FA792E1D6B}"/>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2" name="Freeform 6">
              <a:extLst>
                <a:ext uri="{FF2B5EF4-FFF2-40B4-BE49-F238E27FC236}">
                  <a16:creationId xmlns:a16="http://schemas.microsoft.com/office/drawing/2014/main" id="{D9AA27D9-1A62-421F-88B1-0CE6ECF6295C}"/>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3" name="Rectangle 7">
              <a:extLst>
                <a:ext uri="{FF2B5EF4-FFF2-40B4-BE49-F238E27FC236}">
                  <a16:creationId xmlns:a16="http://schemas.microsoft.com/office/drawing/2014/main" id="{73F630E6-1CC2-4F70-9E09-307AE5304A68}"/>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4" name="Freeform 8">
              <a:extLst>
                <a:ext uri="{FF2B5EF4-FFF2-40B4-BE49-F238E27FC236}">
                  <a16:creationId xmlns:a16="http://schemas.microsoft.com/office/drawing/2014/main" id="{9AC6F5C8-3A68-44F5-9E0C-87C778EC58C9}"/>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5" name="Rectangle 9">
              <a:extLst>
                <a:ext uri="{FF2B5EF4-FFF2-40B4-BE49-F238E27FC236}">
                  <a16:creationId xmlns:a16="http://schemas.microsoft.com/office/drawing/2014/main" id="{9FFFA535-59D5-4C7A-946D-D0B8DBCE44FD}"/>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6" name="Rectangle 10">
              <a:extLst>
                <a:ext uri="{FF2B5EF4-FFF2-40B4-BE49-F238E27FC236}">
                  <a16:creationId xmlns:a16="http://schemas.microsoft.com/office/drawing/2014/main" id="{0017862E-6379-4667-AA8A-7BD697E18C85}"/>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7" name="Freeform 11">
              <a:extLst>
                <a:ext uri="{FF2B5EF4-FFF2-40B4-BE49-F238E27FC236}">
                  <a16:creationId xmlns:a16="http://schemas.microsoft.com/office/drawing/2014/main" id="{4317C5F5-036E-4011-8B7D-7B572620A95B}"/>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8" name="Freeform 12">
              <a:extLst>
                <a:ext uri="{FF2B5EF4-FFF2-40B4-BE49-F238E27FC236}">
                  <a16:creationId xmlns:a16="http://schemas.microsoft.com/office/drawing/2014/main" id="{0A0D8CFF-8AD5-4D7F-B6B4-43E29B63DC3F}"/>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13">
              <a:extLst>
                <a:ext uri="{FF2B5EF4-FFF2-40B4-BE49-F238E27FC236}">
                  <a16:creationId xmlns:a16="http://schemas.microsoft.com/office/drawing/2014/main" id="{B972A6DD-DDA7-4BEC-9AE0-CDBE22EF188D}"/>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0" name="Freeform 14">
              <a:extLst>
                <a:ext uri="{FF2B5EF4-FFF2-40B4-BE49-F238E27FC236}">
                  <a16:creationId xmlns:a16="http://schemas.microsoft.com/office/drawing/2014/main" id="{B010F773-4463-4CEE-947C-340E5FBAC358}"/>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210549955"/>
      </p:ext>
    </p:extLst>
  </p:cSld>
  <p:clrMapOvr>
    <a:masterClrMapping/>
  </p:clrMapOvr>
  <p:transition>
    <p:fade/>
  </p:transition>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4087763" y="1665289"/>
            <a:ext cx="4680000" cy="4716463"/>
          </a:xfrm>
        </p:spPr>
        <p:txBody>
          <a:bodyPr>
            <a:noAutofit/>
          </a:bodyPr>
          <a:lstStyle/>
          <a:p>
            <a:r>
              <a:rPr lang="en-US" noProof="0"/>
              <a:t>Click icon to add picture</a:t>
            </a:r>
            <a:endParaRPr lang="en-US" noProof="0" dirty="0"/>
          </a:p>
        </p:txBody>
      </p:sp>
      <p:sp>
        <p:nvSpPr>
          <p:cNvPr id="6" name="Content Placeholder 3"/>
          <p:cNvSpPr>
            <a:spLocks noGrp="1"/>
          </p:cNvSpPr>
          <p:nvPr>
            <p:ph sz="quarter" idx="10"/>
          </p:nvPr>
        </p:nvSpPr>
        <p:spPr>
          <a:xfrm>
            <a:off x="376239" y="1665289"/>
            <a:ext cx="3342322" cy="4716463"/>
          </a:xfrm>
          <a:prstGeom prst="rect">
            <a:avLst/>
          </a:prstGeom>
        </p:spPr>
        <p:txBody>
          <a:bodyPr>
            <a:noAutofit/>
          </a:bodyPr>
          <a:lstStyle>
            <a:lvl1pPr marL="0" indent="0" algn="l">
              <a:buFontTx/>
              <a:buNone/>
              <a:tabLst>
                <a:tab pos="3771900" algn="r"/>
              </a:tabLst>
              <a:defRPr>
                <a:latin typeface="+mn-lt"/>
              </a:defRPr>
            </a:lvl1pPr>
            <a:lvl2pPr marL="104775" indent="-104775" algn="l">
              <a:buClrTx/>
              <a:buSzPct val="100000"/>
              <a:buFont typeface="Arial" panose="020B0604020202020204" pitchFamily="34" charset="0"/>
              <a:buChar char="•"/>
              <a:tabLst>
                <a:tab pos="3771900" algn="r"/>
              </a:tabLst>
              <a:defRPr>
                <a:latin typeface="+mn-lt"/>
              </a:defRPr>
            </a:lvl2pPr>
            <a:lvl3pPr marL="228600" indent="-104775" algn="l">
              <a:buClrTx/>
              <a:buSzPct val="100000"/>
              <a:buFont typeface="Arial" panose="020B0604020202020204" pitchFamily="34" charset="0"/>
              <a:buChar char="−"/>
              <a:tabLst>
                <a:tab pos="3771900" algn="r"/>
              </a:tabLst>
              <a:defRPr>
                <a:latin typeface="+mn-lt"/>
              </a:defRPr>
            </a:lvl3pPr>
            <a:lvl4pPr marL="352425" indent="-104775" algn="l">
              <a:buClrTx/>
              <a:buSzPct val="100000"/>
              <a:buFont typeface="Arial" panose="020B0604020202020204" pitchFamily="34" charset="0"/>
              <a:buChar char="◦"/>
              <a:tabLst>
                <a:tab pos="3771900" algn="r"/>
              </a:tabLst>
              <a:defRPr>
                <a:latin typeface="+mn-lt"/>
              </a:defRPr>
            </a:lvl4pPr>
            <a:lvl5pPr marL="476250" indent="-104775" algn="l">
              <a:buClrTx/>
              <a:buSzPct val="100000"/>
              <a:buFont typeface="Arial" panose="020B0604020202020204" pitchFamily="34" charset="0"/>
              <a:buChar char="−"/>
              <a:tabLst>
                <a:tab pos="3771900" algn="r"/>
              </a:tabLst>
              <a:defRPr baseline="0">
                <a:latin typeface="+mn-lt"/>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2" name="Title 1">
            <a:extLst>
              <a:ext uri="{FF2B5EF4-FFF2-40B4-BE49-F238E27FC236}">
                <a16:creationId xmlns:a16="http://schemas.microsoft.com/office/drawing/2014/main" id="{81F4E88F-BEA2-49FD-AB3A-CCBC65363C81}"/>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572737708"/>
      </p:ext>
    </p:extLst>
  </p:cSld>
  <p:clrMapOvr>
    <a:masterClrMapping/>
  </p:clrMapOvr>
  <p:transition>
    <p:fade/>
  </p:transition>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2 columns of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376239" y="1665290"/>
            <a:ext cx="3979184" cy="4716461"/>
          </a:xfrm>
          <a:prstGeom prst="rect">
            <a:avLst/>
          </a:prstGeom>
        </p:spPr>
        <p:txBody>
          <a:bodyPr>
            <a:noAutofit/>
          </a:bodyPr>
          <a:lstStyle>
            <a:lvl1pPr marL="0" indent="0" algn="l">
              <a:buFontTx/>
              <a:buNone/>
              <a:tabLst>
                <a:tab pos="3771900" algn="r"/>
              </a:tabLst>
              <a:defRPr/>
            </a:lvl1pPr>
            <a:lvl2pPr marL="139700" indent="-139700" algn="l">
              <a:buClrTx/>
              <a:buSzPct val="100000"/>
              <a:buFont typeface="Arial" panose="020B0604020202020204" pitchFamily="34" charset="0"/>
              <a:buChar char="•"/>
              <a:tabLst>
                <a:tab pos="3771900" algn="r"/>
              </a:tabLst>
              <a:defRPr/>
            </a:lvl2pPr>
            <a:lvl3pPr marL="304800" indent="-139700" algn="l">
              <a:buClrTx/>
              <a:buSzPct val="100000"/>
              <a:buFont typeface="Arial" panose="020B0604020202020204" pitchFamily="34" charset="0"/>
              <a:buChar char="−"/>
              <a:tabLst>
                <a:tab pos="3771900" algn="r"/>
              </a:tabLst>
              <a:defRPr/>
            </a:lvl3pPr>
            <a:lvl4pPr marL="469900" indent="-139700" algn="l">
              <a:buClrTx/>
              <a:buSzPct val="100000"/>
              <a:buFont typeface="Arial" panose="020B0604020202020204" pitchFamily="34" charset="0"/>
              <a:buChar char="◦"/>
              <a:tabLst>
                <a:tab pos="3771900" algn="r"/>
              </a:tabLst>
              <a:defRPr/>
            </a:lvl4pPr>
            <a:lvl5pPr marL="635000" indent="-139700" algn="l">
              <a:buClrTx/>
              <a:buSzPct val="100000"/>
              <a:buFont typeface="Arial" panose="020B0604020202020204" pitchFamily="34" charset="0"/>
              <a:buChar char="−"/>
              <a:tabLst>
                <a:tab pos="37719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5" name="Content Placeholder 3"/>
          <p:cNvSpPr>
            <a:spLocks noGrp="1"/>
          </p:cNvSpPr>
          <p:nvPr>
            <p:ph sz="quarter" idx="20"/>
          </p:nvPr>
        </p:nvSpPr>
        <p:spPr>
          <a:xfrm>
            <a:off x="4786155" y="1665290"/>
            <a:ext cx="3992086" cy="4716461"/>
          </a:xfrm>
          <a:prstGeom prst="rect">
            <a:avLst/>
          </a:prstGeom>
        </p:spPr>
        <p:txBody>
          <a:bodyPr>
            <a:noAutofit/>
          </a:bodyPr>
          <a:lstStyle>
            <a:lvl1pPr marL="0" indent="0" algn="l">
              <a:buFontTx/>
              <a:buNone/>
              <a:tabLst>
                <a:tab pos="3771900" algn="r"/>
              </a:tabLst>
              <a:defRPr/>
            </a:lvl1pPr>
            <a:lvl2pPr marL="139700" indent="-139700" algn="l">
              <a:buClrTx/>
              <a:buSzPct val="100000"/>
              <a:buFont typeface="Arial" panose="020B0604020202020204" pitchFamily="34" charset="0"/>
              <a:buChar char="•"/>
              <a:tabLst>
                <a:tab pos="3771900" algn="r"/>
              </a:tabLst>
              <a:defRPr/>
            </a:lvl2pPr>
            <a:lvl3pPr marL="304800" indent="-139700" algn="l">
              <a:buClrTx/>
              <a:buSzPct val="100000"/>
              <a:buFont typeface="Arial" panose="020B0604020202020204" pitchFamily="34" charset="0"/>
              <a:buChar char="−"/>
              <a:tabLst>
                <a:tab pos="3771900" algn="r"/>
              </a:tabLst>
              <a:defRPr/>
            </a:lvl3pPr>
            <a:lvl4pPr marL="469900" indent="-139700" algn="l">
              <a:buClrTx/>
              <a:buSzPct val="100000"/>
              <a:buFont typeface="Arial" panose="020B0604020202020204" pitchFamily="34" charset="0"/>
              <a:buChar char="◦"/>
              <a:tabLst>
                <a:tab pos="3771900" algn="r"/>
              </a:tabLst>
              <a:defRPr/>
            </a:lvl4pPr>
            <a:lvl5pPr marL="635000" indent="-139700" algn="l">
              <a:buClrTx/>
              <a:buSzPct val="100000"/>
              <a:buFont typeface="Arial" panose="020B0604020202020204" pitchFamily="34" charset="0"/>
              <a:buChar char="−"/>
              <a:tabLst>
                <a:tab pos="37719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6" name="Text Placeholder 8">
            <a:extLst>
              <a:ext uri="{FF2B5EF4-FFF2-40B4-BE49-F238E27FC236}">
                <a16:creationId xmlns:a16="http://schemas.microsoft.com/office/drawing/2014/main" id="{8A9CD2DA-AA83-4DCB-8501-DE5878CC0B8A}"/>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7" name="Title Placeholder 1">
            <a:extLst>
              <a:ext uri="{FF2B5EF4-FFF2-40B4-BE49-F238E27FC236}">
                <a16:creationId xmlns:a16="http://schemas.microsoft.com/office/drawing/2014/main" id="{6559CC6F-6478-4902-A4D5-F8FB6538D285}"/>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1673042174"/>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ext and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376239" y="1665290"/>
            <a:ext cx="4016374" cy="4455725"/>
          </a:xfrm>
          <a:prstGeom prst="rect">
            <a:avLst/>
          </a:prstGeom>
        </p:spPr>
        <p:txBody>
          <a:bodyPr>
            <a:noAutofit/>
          </a:bodyPr>
          <a:lstStyle>
            <a:lvl1pPr marL="0" indent="0" algn="l">
              <a:buFontTx/>
              <a:buNone/>
              <a:tabLst>
                <a:tab pos="3771900" algn="r"/>
              </a:tabLst>
              <a:defRPr/>
            </a:lvl1pPr>
            <a:lvl2pPr marL="104775" indent="-104775" algn="l">
              <a:buClrTx/>
              <a:buSzPct val="100000"/>
              <a:buFont typeface="Arial" panose="020B0604020202020204" pitchFamily="34" charset="0"/>
              <a:buChar char="•"/>
              <a:tabLst>
                <a:tab pos="3771900" algn="r"/>
              </a:tabLst>
              <a:defRPr/>
            </a:lvl2pPr>
            <a:lvl3pPr marL="228600" indent="-104775" algn="l">
              <a:buClrTx/>
              <a:buSzPct val="100000"/>
              <a:buFont typeface="Arial" panose="020B0604020202020204" pitchFamily="34" charset="0"/>
              <a:buChar char="−"/>
              <a:tabLst>
                <a:tab pos="3771900" algn="r"/>
              </a:tabLst>
              <a:defRPr/>
            </a:lvl3pPr>
            <a:lvl4pPr marL="352425" indent="-104775" algn="l">
              <a:buClrTx/>
              <a:buSzPct val="100000"/>
              <a:buFont typeface="Arial" panose="020B0604020202020204" pitchFamily="34" charset="0"/>
              <a:buChar char="◦"/>
              <a:tabLst>
                <a:tab pos="3771900" algn="r"/>
              </a:tabLst>
              <a:defRPr/>
            </a:lvl4pPr>
            <a:lvl5pPr marL="476250" indent="-104775" algn="l">
              <a:buClrTx/>
              <a:buSzPct val="100000"/>
              <a:buFont typeface="Arial" panose="020B0604020202020204" pitchFamily="34" charset="0"/>
              <a:buChar char="−"/>
              <a:tabLst>
                <a:tab pos="37719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3" name="Chart Placeholder 2"/>
          <p:cNvSpPr>
            <a:spLocks noGrp="1"/>
          </p:cNvSpPr>
          <p:nvPr>
            <p:ph type="chart" sz="quarter" idx="21"/>
          </p:nvPr>
        </p:nvSpPr>
        <p:spPr>
          <a:xfrm>
            <a:off x="4755917" y="2125013"/>
            <a:ext cx="4011846" cy="3996000"/>
          </a:xfrm>
        </p:spPr>
        <p:txBody>
          <a:bodyPr>
            <a:noAutofit/>
          </a:bodyPr>
          <a:lstStyle/>
          <a:p>
            <a:r>
              <a:rPr lang="en-US" noProof="0"/>
              <a:t>Click icon to add chart</a:t>
            </a:r>
            <a:endParaRPr lang="en-US" noProof="0" dirty="0"/>
          </a:p>
        </p:txBody>
      </p:sp>
      <p:sp>
        <p:nvSpPr>
          <p:cNvPr id="6" name="Text Placeholder 5"/>
          <p:cNvSpPr>
            <a:spLocks noGrp="1"/>
          </p:cNvSpPr>
          <p:nvPr>
            <p:ph type="body" sz="quarter" idx="22"/>
          </p:nvPr>
        </p:nvSpPr>
        <p:spPr>
          <a:xfrm>
            <a:off x="4755917" y="1665288"/>
            <a:ext cx="4011846" cy="420687"/>
          </a:xfrm>
        </p:spPr>
        <p:txBody>
          <a:bodyPr>
            <a:noAutofit/>
          </a:bodyPr>
          <a:lstStyle/>
          <a:p>
            <a:pPr lvl="0"/>
            <a:r>
              <a:rPr lang="en-US" noProof="0"/>
              <a:t>Click to edit Master text styles</a:t>
            </a:r>
          </a:p>
        </p:txBody>
      </p:sp>
      <p:sp>
        <p:nvSpPr>
          <p:cNvPr id="15" name="Text Placeholder 7"/>
          <p:cNvSpPr>
            <a:spLocks noGrp="1"/>
          </p:cNvSpPr>
          <p:nvPr>
            <p:ph type="body" sz="quarter" idx="23"/>
          </p:nvPr>
        </p:nvSpPr>
        <p:spPr>
          <a:xfrm>
            <a:off x="376238" y="6121015"/>
            <a:ext cx="8391525" cy="260737"/>
          </a:xfrm>
        </p:spPr>
        <p:txBody>
          <a:bodyPr>
            <a:noAutofit/>
          </a:bodyPr>
          <a:lstStyle>
            <a:lvl1pPr>
              <a:spcAft>
                <a:spcPts val="0"/>
              </a:spcAft>
              <a:defRPr sz="675"/>
            </a:lvl1pPr>
          </a:lstStyle>
          <a:p>
            <a:pPr lvl="0"/>
            <a:r>
              <a:rPr lang="en-US"/>
              <a:t>Click to edit Master text styles</a:t>
            </a:r>
          </a:p>
        </p:txBody>
      </p:sp>
      <p:sp>
        <p:nvSpPr>
          <p:cNvPr id="8" name="Text Placeholder 8">
            <a:extLst>
              <a:ext uri="{FF2B5EF4-FFF2-40B4-BE49-F238E27FC236}">
                <a16:creationId xmlns:a16="http://schemas.microsoft.com/office/drawing/2014/main" id="{E911C489-B226-49BC-B069-119CF8BC96EF}"/>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9" name="Title Placeholder 1">
            <a:extLst>
              <a:ext uri="{FF2B5EF4-FFF2-40B4-BE49-F238E27FC236}">
                <a16:creationId xmlns:a16="http://schemas.microsoft.com/office/drawing/2014/main" id="{F47218A4-44FE-4E96-A903-7AD44AF4E8DB}"/>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4035759378"/>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2 chart">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4755916" y="2125013"/>
            <a:ext cx="4011847" cy="3996000"/>
          </a:xfrm>
        </p:spPr>
        <p:txBody>
          <a:bodyPr>
            <a:noAutofit/>
          </a:bodyPr>
          <a:lstStyle/>
          <a:p>
            <a:r>
              <a:rPr lang="en-US"/>
              <a:t>Click icon to add chart</a:t>
            </a:r>
            <a:endParaRPr lang="en-GB" dirty="0"/>
          </a:p>
        </p:txBody>
      </p:sp>
      <p:sp>
        <p:nvSpPr>
          <p:cNvPr id="6" name="Text Placeholder 5"/>
          <p:cNvSpPr>
            <a:spLocks noGrp="1"/>
          </p:cNvSpPr>
          <p:nvPr>
            <p:ph type="body" sz="quarter" idx="22"/>
          </p:nvPr>
        </p:nvSpPr>
        <p:spPr>
          <a:xfrm>
            <a:off x="4755917" y="1665288"/>
            <a:ext cx="4011847" cy="420687"/>
          </a:xfrm>
        </p:spPr>
        <p:txBody>
          <a:bodyPr>
            <a:noAutofit/>
          </a:bodyPr>
          <a:lstStyle/>
          <a:p>
            <a:pPr lvl="0"/>
            <a:r>
              <a:rPr lang="en-US" noProof="0"/>
              <a:t>Click to edit Master text styles</a:t>
            </a:r>
          </a:p>
        </p:txBody>
      </p:sp>
      <p:sp>
        <p:nvSpPr>
          <p:cNvPr id="15" name="Text Placeholder 7"/>
          <p:cNvSpPr>
            <a:spLocks noGrp="1"/>
          </p:cNvSpPr>
          <p:nvPr>
            <p:ph type="body" sz="quarter" idx="23"/>
          </p:nvPr>
        </p:nvSpPr>
        <p:spPr>
          <a:xfrm>
            <a:off x="376237" y="6121015"/>
            <a:ext cx="8374064" cy="260737"/>
          </a:xfrm>
        </p:spPr>
        <p:txBody>
          <a:bodyPr>
            <a:noAutofit/>
          </a:bodyPr>
          <a:lstStyle>
            <a:lvl1pPr>
              <a:spcAft>
                <a:spcPts val="0"/>
              </a:spcAft>
              <a:defRPr sz="675"/>
            </a:lvl1pPr>
          </a:lstStyle>
          <a:p>
            <a:pPr lvl="0"/>
            <a:r>
              <a:rPr lang="en-US"/>
              <a:t>Click to edit Master text styles</a:t>
            </a:r>
          </a:p>
        </p:txBody>
      </p:sp>
      <p:sp>
        <p:nvSpPr>
          <p:cNvPr id="9" name="Chart Placeholder 2"/>
          <p:cNvSpPr>
            <a:spLocks noGrp="1"/>
          </p:cNvSpPr>
          <p:nvPr>
            <p:ph type="chart" sz="quarter" idx="24"/>
          </p:nvPr>
        </p:nvSpPr>
        <p:spPr>
          <a:xfrm>
            <a:off x="376238" y="2125013"/>
            <a:ext cx="4011930" cy="3996000"/>
          </a:xfrm>
        </p:spPr>
        <p:txBody>
          <a:bodyPr>
            <a:noAutofit/>
          </a:bodyPr>
          <a:lstStyle/>
          <a:p>
            <a:r>
              <a:rPr lang="en-US"/>
              <a:t>Click icon to add chart</a:t>
            </a:r>
            <a:endParaRPr lang="en-GB" dirty="0"/>
          </a:p>
        </p:txBody>
      </p:sp>
      <p:sp>
        <p:nvSpPr>
          <p:cNvPr id="12" name="Text Placeholder 5"/>
          <p:cNvSpPr>
            <a:spLocks noGrp="1"/>
          </p:cNvSpPr>
          <p:nvPr>
            <p:ph type="body" sz="quarter" idx="25"/>
          </p:nvPr>
        </p:nvSpPr>
        <p:spPr>
          <a:xfrm>
            <a:off x="376237" y="1665288"/>
            <a:ext cx="4011930" cy="420687"/>
          </a:xfrm>
        </p:spPr>
        <p:txBody>
          <a:bodyPr>
            <a:noAutofit/>
          </a:bodyPr>
          <a:lstStyle/>
          <a:p>
            <a:pPr lvl="0"/>
            <a:r>
              <a:rPr lang="en-US" noProof="0"/>
              <a:t>Click to edit Master text styles</a:t>
            </a:r>
          </a:p>
        </p:txBody>
      </p:sp>
      <p:sp>
        <p:nvSpPr>
          <p:cNvPr id="10" name="Text Placeholder 8">
            <a:extLst>
              <a:ext uri="{FF2B5EF4-FFF2-40B4-BE49-F238E27FC236}">
                <a16:creationId xmlns:a16="http://schemas.microsoft.com/office/drawing/2014/main" id="{5D528E1B-5BDF-48B1-B9CD-A31A99631297}"/>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14" name="Title Placeholder 1">
            <a:extLst>
              <a:ext uri="{FF2B5EF4-FFF2-40B4-BE49-F238E27FC236}">
                <a16:creationId xmlns:a16="http://schemas.microsoft.com/office/drawing/2014/main" id="{56A696DA-71F5-44D5-B231-17F470D2F6A5}"/>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3215876332"/>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2 column content">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376238" y="1665289"/>
            <a:ext cx="3323893" cy="4716463"/>
          </a:xfrm>
          <a:prstGeom prst="rect">
            <a:avLst/>
          </a:prstGeom>
        </p:spPr>
        <p:txBody>
          <a:bodyPr>
            <a:noAutofit/>
          </a:bodyPr>
          <a:lstStyle>
            <a:lvl1pPr marL="0" indent="0" algn="l">
              <a:buFontTx/>
              <a:buNone/>
              <a:tabLst>
                <a:tab pos="3771900" algn="r"/>
              </a:tabLst>
              <a:defRPr/>
            </a:lvl1pPr>
            <a:lvl2pPr marL="104775" indent="-104775" algn="l">
              <a:buClrTx/>
              <a:buSzPct val="100000"/>
              <a:buFont typeface="Arial" panose="020B0604020202020204" pitchFamily="34" charset="0"/>
              <a:buChar char="•"/>
              <a:tabLst>
                <a:tab pos="3771900" algn="r"/>
              </a:tabLst>
              <a:defRPr/>
            </a:lvl2pPr>
            <a:lvl3pPr marL="228600" indent="-104775" algn="l">
              <a:buClrTx/>
              <a:buSzPct val="100000"/>
              <a:buFont typeface="Arial" panose="020B0604020202020204" pitchFamily="34" charset="0"/>
              <a:buChar char="−"/>
              <a:tabLst>
                <a:tab pos="3771900" algn="r"/>
              </a:tabLst>
              <a:defRPr/>
            </a:lvl3pPr>
            <a:lvl4pPr marL="352425" indent="-104775" algn="l">
              <a:buClrTx/>
              <a:buSzPct val="100000"/>
              <a:buFont typeface="Arial" panose="020B0604020202020204" pitchFamily="34" charset="0"/>
              <a:buChar char="◦"/>
              <a:tabLst>
                <a:tab pos="3771900" algn="r"/>
              </a:tabLst>
              <a:defRPr/>
            </a:lvl4pPr>
            <a:lvl5pPr marL="476250" indent="-104775" algn="l">
              <a:buClrTx/>
              <a:buSzPct val="100000"/>
              <a:buFont typeface="Arial" panose="020B0604020202020204" pitchFamily="34" charset="0"/>
              <a:buChar char="−"/>
              <a:tabLst>
                <a:tab pos="37719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8" name="Content Placeholder 3"/>
          <p:cNvSpPr>
            <a:spLocks noGrp="1"/>
          </p:cNvSpPr>
          <p:nvPr>
            <p:ph sz="quarter" idx="16"/>
          </p:nvPr>
        </p:nvSpPr>
        <p:spPr>
          <a:xfrm>
            <a:off x="4087762" y="1665289"/>
            <a:ext cx="4680000" cy="4716463"/>
          </a:xfrm>
          <a:prstGeom prst="rect">
            <a:avLst/>
          </a:prstGeom>
        </p:spPr>
        <p:txBody>
          <a:bodyPr>
            <a:noAutofit/>
          </a:bodyPr>
          <a:lstStyle>
            <a:lvl1pPr marL="0" indent="0" algn="l">
              <a:buFontTx/>
              <a:buNone/>
              <a:tabLst>
                <a:tab pos="3771900" algn="r"/>
              </a:tabLst>
              <a:defRPr/>
            </a:lvl1pPr>
            <a:lvl2pPr marL="104775" indent="-104775" algn="l">
              <a:buClrTx/>
              <a:buSzPct val="100000"/>
              <a:buFont typeface="Arial" panose="020B0604020202020204" pitchFamily="34" charset="0"/>
              <a:buChar char="•"/>
              <a:tabLst>
                <a:tab pos="3771900" algn="r"/>
              </a:tabLst>
              <a:defRPr/>
            </a:lvl2pPr>
            <a:lvl3pPr marL="228600" indent="-104775" algn="l">
              <a:buClrTx/>
              <a:buSzPct val="100000"/>
              <a:buFont typeface="Arial" panose="020B0604020202020204" pitchFamily="34" charset="0"/>
              <a:buChar char="−"/>
              <a:tabLst>
                <a:tab pos="3771900" algn="r"/>
              </a:tabLst>
              <a:defRPr/>
            </a:lvl3pPr>
            <a:lvl4pPr marL="352425" indent="-104775" algn="l">
              <a:buClrTx/>
              <a:buSzPct val="100000"/>
              <a:buFont typeface="Arial" panose="020B0604020202020204" pitchFamily="34" charset="0"/>
              <a:buChar char="◦"/>
              <a:tabLst>
                <a:tab pos="3771900" algn="r"/>
              </a:tabLst>
              <a:defRPr/>
            </a:lvl4pPr>
            <a:lvl5pPr marL="476250" indent="-104775" algn="l">
              <a:buClrTx/>
              <a:buSzPct val="100000"/>
              <a:buFont typeface="Arial" panose="020B0604020202020204" pitchFamily="34" charset="0"/>
              <a:buChar char="−"/>
              <a:tabLst>
                <a:tab pos="37719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0" name="Text Placeholder 8">
            <a:extLst>
              <a:ext uri="{FF2B5EF4-FFF2-40B4-BE49-F238E27FC236}">
                <a16:creationId xmlns:a16="http://schemas.microsoft.com/office/drawing/2014/main" id="{5DCFBECF-F261-4066-B77C-A1FCF54AA07F}"/>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11" name="Title Placeholder 1">
            <a:extLst>
              <a:ext uri="{FF2B5EF4-FFF2-40B4-BE49-F238E27FC236}">
                <a16:creationId xmlns:a16="http://schemas.microsoft.com/office/drawing/2014/main" id="{6E9BEEDA-6F6F-4BD9-B1D8-9731D1B037A6}"/>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2362103253"/>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5683412" y="1658680"/>
            <a:ext cx="3084351" cy="4723072"/>
          </a:xfrm>
          <a:prstGeom prst="rect">
            <a:avLst/>
          </a:prstGeom>
        </p:spPr>
        <p:txBody>
          <a:bodyPr>
            <a:noAutofit/>
          </a:bodyPr>
          <a:lstStyle>
            <a:lvl1pPr>
              <a:tabLst>
                <a:tab pos="3771900" algn="r"/>
              </a:tabLst>
              <a:defRPr sz="1575">
                <a:solidFill>
                  <a:schemeClr val="accent3"/>
                </a:solidFill>
              </a:defRPr>
            </a:lvl1pPr>
            <a:lvl2pPr>
              <a:tabLst>
                <a:tab pos="3771900" algn="r"/>
              </a:tabLst>
              <a:defRPr/>
            </a:lvl2pPr>
            <a:lvl3pPr>
              <a:tabLst>
                <a:tab pos="3771900" algn="r"/>
              </a:tabLst>
              <a:defRPr/>
            </a:lvl3pPr>
            <a:lvl4pPr>
              <a:tabLst>
                <a:tab pos="3771900" algn="r"/>
              </a:tabLst>
              <a:defRPr/>
            </a:lvl4pPr>
            <a:lvl5pPr>
              <a:tabLst>
                <a:tab pos="3771900" algn="r"/>
              </a:tabLst>
              <a:defRPr baseline="0"/>
            </a:lvl5pPr>
          </a:lstStyle>
          <a:p>
            <a:pPr lvl="0"/>
            <a:r>
              <a:rPr lang="en-US" noProof="0"/>
              <a:t>Click to edit Master text styles</a:t>
            </a:r>
          </a:p>
        </p:txBody>
      </p:sp>
      <p:sp>
        <p:nvSpPr>
          <p:cNvPr id="8" name="Content Placeholder 3"/>
          <p:cNvSpPr>
            <a:spLocks noGrp="1"/>
          </p:cNvSpPr>
          <p:nvPr>
            <p:ph sz="quarter" idx="16"/>
          </p:nvPr>
        </p:nvSpPr>
        <p:spPr>
          <a:xfrm>
            <a:off x="376238" y="1665288"/>
            <a:ext cx="4879761" cy="4716462"/>
          </a:xfrm>
          <a:prstGeom prst="rect">
            <a:avLst/>
          </a:prstGeom>
        </p:spPr>
        <p:txBody>
          <a:bodyPr>
            <a:noAutofit/>
          </a:bodyPr>
          <a:lstStyle>
            <a:lvl1pPr marL="0" indent="0" algn="l">
              <a:buFontTx/>
              <a:buNone/>
              <a:tabLst>
                <a:tab pos="3771900" algn="r"/>
              </a:tabLst>
              <a:defRPr/>
            </a:lvl1pPr>
            <a:lvl2pPr marL="104775" indent="-104775" algn="l">
              <a:buClrTx/>
              <a:buSzPct val="100000"/>
              <a:buFont typeface="Arial" panose="020B0604020202020204" pitchFamily="34" charset="0"/>
              <a:buChar char="•"/>
              <a:tabLst>
                <a:tab pos="3771900" algn="r"/>
              </a:tabLst>
              <a:defRPr/>
            </a:lvl2pPr>
            <a:lvl3pPr marL="228600" indent="-104775" algn="l">
              <a:buClrTx/>
              <a:buSzPct val="100000"/>
              <a:buFont typeface="Arial" panose="020B0604020202020204" pitchFamily="34" charset="0"/>
              <a:buChar char="−"/>
              <a:tabLst>
                <a:tab pos="3771900" algn="r"/>
              </a:tabLst>
              <a:defRPr/>
            </a:lvl3pPr>
            <a:lvl4pPr marL="352425" indent="-104775" algn="l">
              <a:buClrTx/>
              <a:buSzPct val="100000"/>
              <a:buFont typeface="Arial" panose="020B0604020202020204" pitchFamily="34" charset="0"/>
              <a:buChar char="◦"/>
              <a:tabLst>
                <a:tab pos="3771900" algn="r"/>
              </a:tabLst>
              <a:defRPr/>
            </a:lvl4pPr>
            <a:lvl5pPr marL="476250" indent="-104775" algn="l">
              <a:buClrTx/>
              <a:buSzPct val="100000"/>
              <a:buFont typeface="Arial" panose="020B0604020202020204" pitchFamily="34" charset="0"/>
              <a:buChar char="−"/>
              <a:tabLst>
                <a:tab pos="37719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0" name="Text Placeholder 8">
            <a:extLst>
              <a:ext uri="{FF2B5EF4-FFF2-40B4-BE49-F238E27FC236}">
                <a16:creationId xmlns:a16="http://schemas.microsoft.com/office/drawing/2014/main" id="{68009483-F3D1-4AD9-8031-CEB4620DB873}"/>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11" name="Title Placeholder 1">
            <a:extLst>
              <a:ext uri="{FF2B5EF4-FFF2-40B4-BE49-F238E27FC236}">
                <a16:creationId xmlns:a16="http://schemas.microsoft.com/office/drawing/2014/main" id="{51FE75E2-F986-4CD3-8A43-338DEE272CB9}"/>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310685140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3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378000" y="2051999"/>
            <a:ext cx="2662162" cy="4069014"/>
          </a:xfrm>
          <a:prstGeom prst="rect">
            <a:avLst/>
          </a:prstGeom>
        </p:spPr>
        <p:txBody>
          <a:bodyPr>
            <a:noAutofit/>
          </a:bodyPr>
          <a:lstStyle/>
          <a:p>
            <a:r>
              <a:rPr lang="en-US" noProof="0"/>
              <a:t>Click icon to add chart</a:t>
            </a:r>
            <a:endParaRPr lang="en-US" noProof="0" dirty="0"/>
          </a:p>
        </p:txBody>
      </p:sp>
      <p:sp>
        <p:nvSpPr>
          <p:cNvPr id="18" name="Text Placeholder 8"/>
          <p:cNvSpPr>
            <a:spLocks noGrp="1"/>
          </p:cNvSpPr>
          <p:nvPr>
            <p:ph type="body" sz="quarter" idx="18"/>
          </p:nvPr>
        </p:nvSpPr>
        <p:spPr>
          <a:xfrm>
            <a:off x="376238" y="1659145"/>
            <a:ext cx="2662162" cy="392112"/>
          </a:xfrm>
        </p:spPr>
        <p:txBody>
          <a:bodyPr>
            <a:noAutofit/>
          </a:bodyPr>
          <a:lstStyle/>
          <a:p>
            <a:pPr lvl="0"/>
            <a:r>
              <a:rPr lang="en-US" noProof="0"/>
              <a:t>Click to edit Master text styles</a:t>
            </a:r>
          </a:p>
        </p:txBody>
      </p:sp>
      <p:sp>
        <p:nvSpPr>
          <p:cNvPr id="7" name="Chart Placeholder 3"/>
          <p:cNvSpPr>
            <a:spLocks noGrp="1"/>
          </p:cNvSpPr>
          <p:nvPr>
            <p:ph type="chart" sz="quarter" idx="19"/>
          </p:nvPr>
        </p:nvSpPr>
        <p:spPr>
          <a:xfrm>
            <a:off x="3241801" y="2051999"/>
            <a:ext cx="2662162" cy="4069014"/>
          </a:xfrm>
          <a:prstGeom prst="rect">
            <a:avLst/>
          </a:prstGeom>
        </p:spPr>
        <p:txBody>
          <a:bodyPr>
            <a:noAutofit/>
          </a:bodyPr>
          <a:lstStyle/>
          <a:p>
            <a:r>
              <a:rPr lang="en-US" noProof="0"/>
              <a:t>Click icon to add chart</a:t>
            </a:r>
            <a:endParaRPr lang="en-US" noProof="0" dirty="0"/>
          </a:p>
        </p:txBody>
      </p:sp>
      <p:sp>
        <p:nvSpPr>
          <p:cNvPr id="8" name="Text Placeholder 8"/>
          <p:cNvSpPr>
            <a:spLocks noGrp="1"/>
          </p:cNvSpPr>
          <p:nvPr>
            <p:ph type="body" sz="quarter" idx="20"/>
          </p:nvPr>
        </p:nvSpPr>
        <p:spPr>
          <a:xfrm>
            <a:off x="3240920" y="1659145"/>
            <a:ext cx="2662162" cy="392112"/>
          </a:xfrm>
        </p:spPr>
        <p:txBody>
          <a:bodyPr>
            <a:noAutofit/>
          </a:bodyPr>
          <a:lstStyle/>
          <a:p>
            <a:pPr lvl="0"/>
            <a:r>
              <a:rPr lang="en-US" noProof="0"/>
              <a:t>Click to edit Master text styles</a:t>
            </a:r>
          </a:p>
        </p:txBody>
      </p:sp>
      <p:sp>
        <p:nvSpPr>
          <p:cNvPr id="9" name="Chart Placeholder 3"/>
          <p:cNvSpPr>
            <a:spLocks noGrp="1"/>
          </p:cNvSpPr>
          <p:nvPr>
            <p:ph type="chart" sz="quarter" idx="21"/>
          </p:nvPr>
        </p:nvSpPr>
        <p:spPr>
          <a:xfrm>
            <a:off x="6105601" y="2051999"/>
            <a:ext cx="2662162" cy="4069014"/>
          </a:xfrm>
          <a:prstGeom prst="rect">
            <a:avLst/>
          </a:prstGeom>
        </p:spPr>
        <p:txBody>
          <a:bodyPr>
            <a:noAutofit/>
          </a:bodyPr>
          <a:lstStyle/>
          <a:p>
            <a:r>
              <a:rPr lang="en-US" noProof="0"/>
              <a:t>Click icon to add chart</a:t>
            </a:r>
            <a:endParaRPr lang="en-US" noProof="0" dirty="0"/>
          </a:p>
        </p:txBody>
      </p:sp>
      <p:sp>
        <p:nvSpPr>
          <p:cNvPr id="10" name="Text Placeholder 8"/>
          <p:cNvSpPr>
            <a:spLocks noGrp="1"/>
          </p:cNvSpPr>
          <p:nvPr>
            <p:ph type="body" sz="quarter" idx="22"/>
          </p:nvPr>
        </p:nvSpPr>
        <p:spPr>
          <a:xfrm>
            <a:off x="6105601" y="1659145"/>
            <a:ext cx="2662162" cy="398256"/>
          </a:xfrm>
        </p:spPr>
        <p:txBody>
          <a:bodyPr>
            <a:noAutofit/>
          </a:bodyPr>
          <a:lstStyle/>
          <a:p>
            <a:pPr lvl="0"/>
            <a:r>
              <a:rPr lang="en-US" noProof="0"/>
              <a:t>Click to edit Master text styles</a:t>
            </a:r>
          </a:p>
        </p:txBody>
      </p:sp>
      <p:sp>
        <p:nvSpPr>
          <p:cNvPr id="12" name="Text Placeholder 7"/>
          <p:cNvSpPr>
            <a:spLocks noGrp="1"/>
          </p:cNvSpPr>
          <p:nvPr>
            <p:ph type="body" sz="quarter" idx="23"/>
          </p:nvPr>
        </p:nvSpPr>
        <p:spPr>
          <a:xfrm>
            <a:off x="376237" y="6121015"/>
            <a:ext cx="8374064" cy="260737"/>
          </a:xfrm>
        </p:spPr>
        <p:txBody>
          <a:bodyPr>
            <a:noAutofit/>
          </a:bodyPr>
          <a:lstStyle>
            <a:lvl1pPr>
              <a:spcAft>
                <a:spcPts val="0"/>
              </a:spcAft>
              <a:defRPr sz="675"/>
            </a:lvl1pPr>
          </a:lstStyle>
          <a:p>
            <a:pPr lvl="0"/>
            <a:r>
              <a:rPr lang="en-US" noProof="0"/>
              <a:t>Click to edit Master text styles</a:t>
            </a:r>
          </a:p>
        </p:txBody>
      </p:sp>
      <p:sp>
        <p:nvSpPr>
          <p:cNvPr id="11" name="Text Placeholder 8">
            <a:extLst>
              <a:ext uri="{FF2B5EF4-FFF2-40B4-BE49-F238E27FC236}">
                <a16:creationId xmlns:a16="http://schemas.microsoft.com/office/drawing/2014/main" id="{F3BAE7D4-2DCE-493F-8804-6735FFDC6D71}"/>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13" name="Title Placeholder 1">
            <a:extLst>
              <a:ext uri="{FF2B5EF4-FFF2-40B4-BE49-F238E27FC236}">
                <a16:creationId xmlns:a16="http://schemas.microsoft.com/office/drawing/2014/main" id="{0AA8666D-884E-4CE4-A16C-E06A6E0BAE3D}"/>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1434727452"/>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eam profile">
    <p:spTree>
      <p:nvGrpSpPr>
        <p:cNvPr id="1" name=""/>
        <p:cNvGrpSpPr/>
        <p:nvPr/>
      </p:nvGrpSpPr>
      <p:grpSpPr>
        <a:xfrm>
          <a:off x="0" y="0"/>
          <a:ext cx="0" cy="0"/>
          <a:chOff x="0" y="0"/>
          <a:chExt cx="0" cy="0"/>
        </a:xfrm>
      </p:grpSpPr>
      <p:sp>
        <p:nvSpPr>
          <p:cNvPr id="4" name="Picture Placeholder 6"/>
          <p:cNvSpPr>
            <a:spLocks noGrp="1"/>
          </p:cNvSpPr>
          <p:nvPr>
            <p:ph type="pic" sz="quarter" idx="13"/>
          </p:nvPr>
        </p:nvSpPr>
        <p:spPr>
          <a:xfrm>
            <a:off x="376237" y="1674086"/>
            <a:ext cx="2034000" cy="1260000"/>
          </a:xfrm>
        </p:spPr>
        <p:txBody>
          <a:bodyPr lIns="0" tIns="0" rIns="0" bIns="0">
            <a:noAutofit/>
          </a:bodyPr>
          <a:lstStyle/>
          <a:p>
            <a:r>
              <a:rPr lang="en-US" noProof="0"/>
              <a:t>Click icon to add picture</a:t>
            </a:r>
            <a:endParaRPr lang="en-US" noProof="0" dirty="0"/>
          </a:p>
        </p:txBody>
      </p:sp>
      <p:sp>
        <p:nvSpPr>
          <p:cNvPr id="5" name="Picture Placeholder 6"/>
          <p:cNvSpPr>
            <a:spLocks noGrp="1"/>
          </p:cNvSpPr>
          <p:nvPr>
            <p:ph type="pic" sz="quarter" idx="14"/>
          </p:nvPr>
        </p:nvSpPr>
        <p:spPr>
          <a:xfrm>
            <a:off x="2495412" y="1674086"/>
            <a:ext cx="2034000" cy="1260000"/>
          </a:xfrm>
        </p:spPr>
        <p:txBody>
          <a:bodyPr lIns="0" tIns="0" rIns="0" bIns="0">
            <a:noAutofit/>
          </a:bodyPr>
          <a:lstStyle/>
          <a:p>
            <a:r>
              <a:rPr lang="en-US" noProof="0"/>
              <a:t>Click icon to add picture</a:t>
            </a:r>
            <a:endParaRPr lang="en-US" noProof="0" dirty="0"/>
          </a:p>
        </p:txBody>
      </p:sp>
      <p:sp>
        <p:nvSpPr>
          <p:cNvPr id="6" name="Picture Placeholder 6"/>
          <p:cNvSpPr>
            <a:spLocks noGrp="1"/>
          </p:cNvSpPr>
          <p:nvPr>
            <p:ph type="pic" sz="quarter" idx="15"/>
          </p:nvPr>
        </p:nvSpPr>
        <p:spPr>
          <a:xfrm>
            <a:off x="4614587" y="1674086"/>
            <a:ext cx="2034000" cy="1260000"/>
          </a:xfrm>
        </p:spPr>
        <p:txBody>
          <a:bodyPr lIns="0" tIns="0" rIns="0" bIns="0">
            <a:noAutofit/>
          </a:bodyPr>
          <a:lstStyle/>
          <a:p>
            <a:r>
              <a:rPr lang="en-US" noProof="0"/>
              <a:t>Click icon to add picture</a:t>
            </a:r>
            <a:endParaRPr lang="en-US" noProof="0" dirty="0"/>
          </a:p>
        </p:txBody>
      </p:sp>
      <p:sp>
        <p:nvSpPr>
          <p:cNvPr id="7" name="Picture Placeholder 6"/>
          <p:cNvSpPr>
            <a:spLocks noGrp="1"/>
          </p:cNvSpPr>
          <p:nvPr>
            <p:ph type="pic" sz="quarter" idx="16"/>
          </p:nvPr>
        </p:nvSpPr>
        <p:spPr>
          <a:xfrm>
            <a:off x="6733763" y="1674086"/>
            <a:ext cx="2034000" cy="1260000"/>
          </a:xfrm>
        </p:spPr>
        <p:txBody>
          <a:bodyPr lIns="0" tIns="0" rIns="0" bIns="0">
            <a:noAutofit/>
          </a:bodyPr>
          <a:lstStyle/>
          <a:p>
            <a:r>
              <a:rPr lang="en-US" noProof="0"/>
              <a:t>Click icon to add picture</a:t>
            </a:r>
            <a:endParaRPr lang="en-US" noProof="0" dirty="0"/>
          </a:p>
        </p:txBody>
      </p:sp>
      <p:sp>
        <p:nvSpPr>
          <p:cNvPr id="9" name="Text Placeholder 8"/>
          <p:cNvSpPr>
            <a:spLocks noGrp="1"/>
          </p:cNvSpPr>
          <p:nvPr>
            <p:ph type="body" sz="quarter" idx="17"/>
          </p:nvPr>
        </p:nvSpPr>
        <p:spPr>
          <a:xfrm>
            <a:off x="376238" y="3124200"/>
            <a:ext cx="2040351" cy="3257548"/>
          </a:xfrm>
        </p:spPr>
        <p:txBody>
          <a:bodyPr>
            <a:noAutofit/>
          </a:bodyPr>
          <a:lstStyle>
            <a:lvl1pPr marL="0" indent="0" algn="l">
              <a:buFontTx/>
              <a:buNone/>
              <a:defRPr b="1">
                <a:solidFill>
                  <a:schemeClr val="accent1"/>
                </a:solidFill>
              </a:defRPr>
            </a:lvl1pPr>
            <a:lvl2pPr marL="104775" indent="-104775" algn="l">
              <a:spcAft>
                <a:spcPts val="0"/>
              </a:spcAft>
              <a:buClrTx/>
              <a:buSzPct val="100000"/>
              <a:buFont typeface="Arial" panose="020B0604020202020204" pitchFamily="34" charset="0"/>
              <a:buChar char="•"/>
              <a:defRPr/>
            </a:lvl2pPr>
            <a:lvl3pPr marL="228600" indent="-104775" algn="l">
              <a:spcAft>
                <a:spcPts val="0"/>
              </a:spcAft>
              <a:buClrTx/>
              <a:buSzPct val="100000"/>
              <a:buFont typeface="Arial" panose="020B0604020202020204" pitchFamily="34" charset="0"/>
              <a:buChar char="−"/>
              <a:defRPr/>
            </a:lvl3pPr>
            <a:lvl4pPr marL="352425" indent="-104775" algn="l">
              <a:spcAft>
                <a:spcPts val="0"/>
              </a:spcAft>
              <a:buClrTx/>
              <a:buSzPct val="100000"/>
              <a:buFont typeface="Arial" panose="020B0604020202020204" pitchFamily="34" charset="0"/>
              <a:buChar char="◦"/>
              <a:defRPr/>
            </a:lvl4pPr>
            <a:lvl5pPr marL="476250" indent="-104775" algn="l">
              <a:spcAft>
                <a:spcPts val="0"/>
              </a:spcAft>
              <a:buClrTx/>
              <a:buSzPct val="100000"/>
              <a:buFont typeface="Arial" panose="020B0604020202020204" pitchFamily="34" charset="0"/>
              <a:buChar char="−"/>
              <a:defRPr baseline="0"/>
            </a:lvl5pPr>
            <a:lvl6pPr marL="267300" indent="-132300">
              <a:spcAft>
                <a:spcPts val="0"/>
              </a:spcAft>
              <a:buFont typeface="Verdana" panose="020B0604030504040204" pitchFamily="34" charset="0"/>
              <a:buChar char="−"/>
              <a:defRPr/>
            </a:lvl6pPr>
            <a:lvl7pPr marL="267300" indent="-132300">
              <a:spcAft>
                <a:spcPts val="0"/>
              </a:spcAft>
              <a:defRPr/>
            </a:lvl7pPr>
            <a:lvl8pPr marL="267300" indent="-132300">
              <a:spcAft>
                <a:spcPts val="0"/>
              </a:spcAft>
              <a:defRPr/>
            </a:lvl8pPr>
            <a:lvl9pPr marL="267300" indent="-1323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0" name="Text Placeholder 8"/>
          <p:cNvSpPr>
            <a:spLocks noGrp="1"/>
          </p:cNvSpPr>
          <p:nvPr>
            <p:ph type="body" sz="quarter" idx="18"/>
          </p:nvPr>
        </p:nvSpPr>
        <p:spPr>
          <a:xfrm>
            <a:off x="4612472" y="3120552"/>
            <a:ext cx="2034000" cy="3261199"/>
          </a:xfrm>
        </p:spPr>
        <p:txBody>
          <a:bodyPr>
            <a:noAutofit/>
          </a:bodyPr>
          <a:lstStyle>
            <a:lvl1pPr marL="0" indent="0" algn="l">
              <a:buFontTx/>
              <a:buNone/>
              <a:defRPr b="1">
                <a:solidFill>
                  <a:schemeClr val="accent1"/>
                </a:solidFill>
              </a:defRPr>
            </a:lvl1pPr>
            <a:lvl2pPr marL="104775" indent="-104775" algn="l">
              <a:spcAft>
                <a:spcPts val="0"/>
              </a:spcAft>
              <a:buClrTx/>
              <a:buSzPct val="100000"/>
              <a:buFont typeface="Arial" panose="020B0604020202020204" pitchFamily="34" charset="0"/>
              <a:buChar char="•"/>
              <a:defRPr/>
            </a:lvl2pPr>
            <a:lvl3pPr marL="228600" indent="-104775" algn="l">
              <a:spcAft>
                <a:spcPts val="0"/>
              </a:spcAft>
              <a:buClrTx/>
              <a:buSzPct val="100000"/>
              <a:buFont typeface="Arial" panose="020B0604020202020204" pitchFamily="34" charset="0"/>
              <a:buChar char="−"/>
              <a:defRPr/>
            </a:lvl3pPr>
            <a:lvl4pPr marL="352425" indent="-104775" algn="l">
              <a:spcAft>
                <a:spcPts val="0"/>
              </a:spcAft>
              <a:buClrTx/>
              <a:buSzPct val="100000"/>
              <a:buFont typeface="Arial" panose="020B0604020202020204" pitchFamily="34" charset="0"/>
              <a:buChar char="◦"/>
              <a:defRPr/>
            </a:lvl4pPr>
            <a:lvl5pPr marL="476250" indent="-104775" algn="l">
              <a:spcAft>
                <a:spcPts val="0"/>
              </a:spcAft>
              <a:buClrTx/>
              <a:buSzPct val="100000"/>
              <a:buFont typeface="Arial" panose="020B0604020202020204" pitchFamily="34" charset="0"/>
              <a:buChar char="−"/>
              <a:defRPr baseline="0"/>
            </a:lvl5pPr>
            <a:lvl6pPr marL="267300" indent="-132300">
              <a:spcAft>
                <a:spcPts val="0"/>
              </a:spcAft>
              <a:buFont typeface="Verdana" panose="020B0604030504040204" pitchFamily="34" charset="0"/>
              <a:buChar char="−"/>
              <a:defRPr/>
            </a:lvl6pPr>
            <a:lvl7pPr marL="267300" indent="-132300">
              <a:spcAft>
                <a:spcPts val="0"/>
              </a:spcAft>
              <a:defRPr/>
            </a:lvl7pPr>
            <a:lvl8pPr marL="267300" indent="-132300">
              <a:spcAft>
                <a:spcPts val="0"/>
              </a:spcAft>
              <a:defRPr/>
            </a:lvl8pPr>
            <a:lvl9pPr marL="267300" indent="-1323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1" name="Text Placeholder 8"/>
          <p:cNvSpPr>
            <a:spLocks noGrp="1"/>
          </p:cNvSpPr>
          <p:nvPr>
            <p:ph type="body" sz="quarter" idx="19"/>
          </p:nvPr>
        </p:nvSpPr>
        <p:spPr>
          <a:xfrm>
            <a:off x="2497530" y="3124201"/>
            <a:ext cx="2034000" cy="3257549"/>
          </a:xfrm>
        </p:spPr>
        <p:txBody>
          <a:bodyPr>
            <a:noAutofit/>
          </a:bodyPr>
          <a:lstStyle>
            <a:lvl1pPr marL="0" indent="0" algn="l">
              <a:buFontTx/>
              <a:buNone/>
              <a:defRPr b="1">
                <a:solidFill>
                  <a:schemeClr val="accent1"/>
                </a:solidFill>
              </a:defRPr>
            </a:lvl1pPr>
            <a:lvl2pPr marL="104775" indent="-104775" algn="l">
              <a:spcAft>
                <a:spcPts val="0"/>
              </a:spcAft>
              <a:buClrTx/>
              <a:buSzPct val="100000"/>
              <a:buFont typeface="Arial" panose="020B0604020202020204" pitchFamily="34" charset="0"/>
              <a:buChar char="•"/>
              <a:defRPr/>
            </a:lvl2pPr>
            <a:lvl3pPr marL="228600" indent="-104775" algn="l">
              <a:spcAft>
                <a:spcPts val="0"/>
              </a:spcAft>
              <a:buClrTx/>
              <a:buSzPct val="100000"/>
              <a:buFont typeface="Arial" panose="020B0604020202020204" pitchFamily="34" charset="0"/>
              <a:buChar char="−"/>
              <a:defRPr/>
            </a:lvl3pPr>
            <a:lvl4pPr marL="352425" indent="-104775" algn="l">
              <a:spcAft>
                <a:spcPts val="0"/>
              </a:spcAft>
              <a:buClrTx/>
              <a:buSzPct val="100000"/>
              <a:buFont typeface="Arial" panose="020B0604020202020204" pitchFamily="34" charset="0"/>
              <a:buChar char="◦"/>
              <a:defRPr/>
            </a:lvl4pPr>
            <a:lvl5pPr marL="476250" indent="-104775" algn="l">
              <a:spcAft>
                <a:spcPts val="0"/>
              </a:spcAft>
              <a:buClrTx/>
              <a:buSzPct val="100000"/>
              <a:buFont typeface="Arial" panose="020B0604020202020204" pitchFamily="34" charset="0"/>
              <a:buChar char="−"/>
              <a:defRPr baseline="0"/>
            </a:lvl5pPr>
            <a:lvl6pPr marL="267300" indent="-132300">
              <a:spcAft>
                <a:spcPts val="0"/>
              </a:spcAft>
              <a:buFont typeface="Verdana" panose="020B0604030504040204" pitchFamily="34" charset="0"/>
              <a:buChar char="−"/>
              <a:defRPr/>
            </a:lvl6pPr>
            <a:lvl7pPr marL="267300" indent="-132300">
              <a:spcAft>
                <a:spcPts val="0"/>
              </a:spcAft>
              <a:defRPr/>
            </a:lvl7pPr>
            <a:lvl8pPr marL="267300" indent="-132300">
              <a:spcAft>
                <a:spcPts val="0"/>
              </a:spcAft>
              <a:defRPr/>
            </a:lvl8pPr>
            <a:lvl9pPr marL="267300" indent="-1323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2" name="Text Placeholder 8"/>
          <p:cNvSpPr>
            <a:spLocks noGrp="1"/>
          </p:cNvSpPr>
          <p:nvPr>
            <p:ph type="body" sz="quarter" idx="20"/>
          </p:nvPr>
        </p:nvSpPr>
        <p:spPr>
          <a:xfrm>
            <a:off x="6744877" y="3108508"/>
            <a:ext cx="2022887" cy="3273240"/>
          </a:xfrm>
        </p:spPr>
        <p:txBody>
          <a:bodyPr>
            <a:noAutofit/>
          </a:bodyPr>
          <a:lstStyle>
            <a:lvl1pPr marL="0" indent="0" algn="l">
              <a:buFontTx/>
              <a:buNone/>
              <a:defRPr b="1">
                <a:solidFill>
                  <a:schemeClr val="accent1"/>
                </a:solidFill>
              </a:defRPr>
            </a:lvl1pPr>
            <a:lvl2pPr marL="104775" indent="-104775" algn="l">
              <a:spcAft>
                <a:spcPts val="0"/>
              </a:spcAft>
              <a:buClrTx/>
              <a:buSzPct val="100000"/>
              <a:buFont typeface="Arial" panose="020B0604020202020204" pitchFamily="34" charset="0"/>
              <a:buChar char="•"/>
              <a:defRPr/>
            </a:lvl2pPr>
            <a:lvl3pPr marL="228600" indent="-104775" algn="l">
              <a:spcAft>
                <a:spcPts val="0"/>
              </a:spcAft>
              <a:buClrTx/>
              <a:buSzPct val="100000"/>
              <a:buFont typeface="Arial" panose="020B0604020202020204" pitchFamily="34" charset="0"/>
              <a:buChar char="−"/>
              <a:defRPr/>
            </a:lvl3pPr>
            <a:lvl4pPr marL="352425" indent="-104775" algn="l">
              <a:spcAft>
                <a:spcPts val="0"/>
              </a:spcAft>
              <a:buClrTx/>
              <a:buSzPct val="100000"/>
              <a:buFont typeface="Arial" panose="020B0604020202020204" pitchFamily="34" charset="0"/>
              <a:buChar char="◦"/>
              <a:defRPr/>
            </a:lvl4pPr>
            <a:lvl5pPr marL="476250" indent="-104775" algn="l">
              <a:spcAft>
                <a:spcPts val="0"/>
              </a:spcAft>
              <a:buClrTx/>
              <a:buSzPct val="100000"/>
              <a:buFont typeface="Arial" panose="020B0604020202020204" pitchFamily="34" charset="0"/>
              <a:buChar char="−"/>
              <a:defRPr baseline="0"/>
            </a:lvl5pPr>
            <a:lvl6pPr marL="267300" indent="-132300">
              <a:spcAft>
                <a:spcPts val="0"/>
              </a:spcAft>
              <a:buFont typeface="Verdana" panose="020B0604030504040204" pitchFamily="34" charset="0"/>
              <a:buChar char="−"/>
              <a:defRPr/>
            </a:lvl6pPr>
            <a:lvl7pPr marL="267300" indent="-132300">
              <a:spcAft>
                <a:spcPts val="0"/>
              </a:spcAft>
              <a:defRPr/>
            </a:lvl7pPr>
            <a:lvl8pPr marL="267300" indent="-132300">
              <a:spcAft>
                <a:spcPts val="0"/>
              </a:spcAft>
              <a:defRPr/>
            </a:lvl8pPr>
            <a:lvl9pPr marL="267300" indent="-1323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6" name="Text Placeholder 8">
            <a:extLst>
              <a:ext uri="{FF2B5EF4-FFF2-40B4-BE49-F238E27FC236}">
                <a16:creationId xmlns:a16="http://schemas.microsoft.com/office/drawing/2014/main" id="{CB36819A-C0CE-4CC8-96BE-D57C8135F44C}"/>
              </a:ext>
            </a:extLst>
          </p:cNvPr>
          <p:cNvSpPr>
            <a:spLocks noGrp="1"/>
          </p:cNvSpPr>
          <p:nvPr>
            <p:ph type="body" sz="quarter" idx="21"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17" name="Title Placeholder 1">
            <a:extLst>
              <a:ext uri="{FF2B5EF4-FFF2-40B4-BE49-F238E27FC236}">
                <a16:creationId xmlns:a16="http://schemas.microsoft.com/office/drawing/2014/main" id="{A14F8B0D-4D62-4988-B307-1BB6BBEEC11C}"/>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193746344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 Black">
    <p:bg bwMode="gray">
      <p:bgPr>
        <a:solidFill>
          <a:schemeClr val="tx1"/>
        </a:solidFill>
        <a:effectLst/>
      </p:bgPr>
    </p:bg>
    <p:spTree>
      <p:nvGrpSpPr>
        <p:cNvPr id="1" name=""/>
        <p:cNvGrpSpPr/>
        <p:nvPr/>
      </p:nvGrpSpPr>
      <p:grpSpPr>
        <a:xfrm>
          <a:off x="0" y="0"/>
          <a:ext cx="0" cy="0"/>
          <a:chOff x="0" y="0"/>
          <a:chExt cx="0" cy="0"/>
        </a:xfrm>
      </p:grpSpPr>
      <p:sp>
        <p:nvSpPr>
          <p:cNvPr id="41" name="Picture Placeholder 8">
            <a:extLst>
              <a:ext uri="{FF2B5EF4-FFF2-40B4-BE49-F238E27FC236}">
                <a16:creationId xmlns:a16="http://schemas.microsoft.com/office/drawing/2014/main" id="{AC175F74-77C8-4969-BBF5-920619ED7628}"/>
              </a:ext>
            </a:extLst>
          </p:cNvPr>
          <p:cNvSpPr>
            <a:spLocks noGrp="1"/>
          </p:cNvSpPr>
          <p:nvPr>
            <p:ph type="pic" sz="quarter" idx="11"/>
          </p:nvPr>
        </p:nvSpPr>
        <p:spPr>
          <a:xfrm>
            <a:off x="2545287" y="727595"/>
            <a:ext cx="4050000" cy="5400000"/>
          </a:xfrm>
          <a:prstGeom prst="rect">
            <a:avLst/>
          </a:prstGeom>
        </p:spPr>
        <p:txBody>
          <a:bodyPr/>
          <a:lstStyle/>
          <a:p>
            <a:r>
              <a:rPr lang="en-US" noProof="0"/>
              <a:t>Click icon to add picture</a:t>
            </a:r>
            <a:endParaRPr lang="en-US" noProof="0" dirty="0"/>
          </a:p>
        </p:txBody>
      </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376239" y="5186208"/>
            <a:ext cx="3334702" cy="895983"/>
          </a:xfrm>
          <a:prstGeom prst="rect">
            <a:avLst/>
          </a:prstGeom>
        </p:spPr>
        <p:txBody>
          <a:bodyPr anchor="b" anchorCtr="0">
            <a:noAutofit/>
          </a:bodyPr>
          <a:lstStyle>
            <a:lvl1pPr algn="l">
              <a:lnSpc>
                <a:spcPts val="2400"/>
              </a:lnSpc>
              <a:defRPr sz="2400"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376239" y="6381750"/>
            <a:ext cx="3334702" cy="273050"/>
          </a:xfrm>
          <a:prstGeom prst="rect">
            <a:avLst/>
          </a:prstGeom>
        </p:spPr>
        <p:txBody>
          <a:bodyPr anchor="b">
            <a:noAutofit/>
          </a:bodyPr>
          <a:lstStyle>
            <a:lvl1pPr>
              <a:spcAft>
                <a:spcPts val="0"/>
              </a:spcAft>
              <a:defRPr sz="105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6" name="Group 15">
            <a:extLst>
              <a:ext uri="{FF2B5EF4-FFF2-40B4-BE49-F238E27FC236}">
                <a16:creationId xmlns:a16="http://schemas.microsoft.com/office/drawing/2014/main" id="{C17D6D49-40DB-4B5E-91C7-B12BED91DDA4}"/>
              </a:ext>
            </a:extLst>
          </p:cNvPr>
          <p:cNvGrpSpPr/>
          <p:nvPr userDrawn="1"/>
        </p:nvGrpSpPr>
        <p:grpSpPr>
          <a:xfrm>
            <a:off x="377991" y="378000"/>
            <a:ext cx="1620000" cy="307976"/>
            <a:chOff x="398463" y="404813"/>
            <a:chExt cx="1627187" cy="307976"/>
          </a:xfrm>
          <a:solidFill>
            <a:schemeClr val="bg1"/>
          </a:solidFill>
        </p:grpSpPr>
        <p:sp>
          <p:nvSpPr>
            <p:cNvPr id="17" name="Oval 5">
              <a:extLst>
                <a:ext uri="{FF2B5EF4-FFF2-40B4-BE49-F238E27FC236}">
                  <a16:creationId xmlns:a16="http://schemas.microsoft.com/office/drawing/2014/main" id="{2B56F000-79C0-4179-8524-D9ACDA40DE38}"/>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18" name="Freeform 6">
              <a:extLst>
                <a:ext uri="{FF2B5EF4-FFF2-40B4-BE49-F238E27FC236}">
                  <a16:creationId xmlns:a16="http://schemas.microsoft.com/office/drawing/2014/main" id="{83CED6E8-0988-4503-8A9C-7978FFC381EA}"/>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19" name="Rectangle 7">
              <a:extLst>
                <a:ext uri="{FF2B5EF4-FFF2-40B4-BE49-F238E27FC236}">
                  <a16:creationId xmlns:a16="http://schemas.microsoft.com/office/drawing/2014/main" id="{2C687D43-60C7-43AB-8911-DA778A3C21FC}"/>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0" name="Freeform 8">
              <a:extLst>
                <a:ext uri="{FF2B5EF4-FFF2-40B4-BE49-F238E27FC236}">
                  <a16:creationId xmlns:a16="http://schemas.microsoft.com/office/drawing/2014/main" id="{7E6A62ED-7286-474D-94F4-70E263F12351}"/>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1" name="Rectangle 9">
              <a:extLst>
                <a:ext uri="{FF2B5EF4-FFF2-40B4-BE49-F238E27FC236}">
                  <a16:creationId xmlns:a16="http://schemas.microsoft.com/office/drawing/2014/main" id="{04C66DE6-1937-4416-B991-2E18A61B265B}"/>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2" name="Rectangle 10">
              <a:extLst>
                <a:ext uri="{FF2B5EF4-FFF2-40B4-BE49-F238E27FC236}">
                  <a16:creationId xmlns:a16="http://schemas.microsoft.com/office/drawing/2014/main" id="{DB34AD3A-4C9A-421F-B1CB-0CC3CE3E882E}"/>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3" name="Freeform 11">
              <a:extLst>
                <a:ext uri="{FF2B5EF4-FFF2-40B4-BE49-F238E27FC236}">
                  <a16:creationId xmlns:a16="http://schemas.microsoft.com/office/drawing/2014/main" id="{4BEAFDCD-F937-4438-BAD2-7E961511BC62}"/>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4" name="Freeform 12">
              <a:extLst>
                <a:ext uri="{FF2B5EF4-FFF2-40B4-BE49-F238E27FC236}">
                  <a16:creationId xmlns:a16="http://schemas.microsoft.com/office/drawing/2014/main" id="{0518B2C5-6FC4-4210-8C90-05C2859C1F88}"/>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5" name="Freeform 13">
              <a:extLst>
                <a:ext uri="{FF2B5EF4-FFF2-40B4-BE49-F238E27FC236}">
                  <a16:creationId xmlns:a16="http://schemas.microsoft.com/office/drawing/2014/main" id="{D8243B4B-C757-43C3-AF9F-089552AEBB8A}"/>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6" name="Freeform 14">
              <a:extLst>
                <a:ext uri="{FF2B5EF4-FFF2-40B4-BE49-F238E27FC236}">
                  <a16:creationId xmlns:a16="http://schemas.microsoft.com/office/drawing/2014/main" id="{3DAE9BC0-0457-4CD3-A551-64C8347B418D}"/>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3820061036"/>
      </p:ext>
    </p:extLst>
  </p:cSld>
  <p:clrMapOvr>
    <a:masterClrMapping/>
  </p:clrMapOvr>
  <p:transition>
    <p:fade/>
  </p:transition>
  <p:hf hdr="0" dt="0"/>
  <p:extLst>
    <p:ext uri="{DCECCB84-F9BA-43D5-87BE-67443E8EF086}">
      <p15:sldGuideLst xmlns:p15="http://schemas.microsoft.com/office/powerpoint/2012/main">
        <p15:guide id="1" orient="horz" pos="4088"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eam profile 2">
    <p:spTree>
      <p:nvGrpSpPr>
        <p:cNvPr id="1" name=""/>
        <p:cNvGrpSpPr/>
        <p:nvPr/>
      </p:nvGrpSpPr>
      <p:grpSpPr>
        <a:xfrm>
          <a:off x="0" y="0"/>
          <a:ext cx="0" cy="0"/>
          <a:chOff x="0" y="0"/>
          <a:chExt cx="0" cy="0"/>
        </a:xfrm>
      </p:grpSpPr>
      <p:sp>
        <p:nvSpPr>
          <p:cNvPr id="4" name="Rectangle 3"/>
          <p:cNvSpPr/>
          <p:nvPr/>
        </p:nvSpPr>
        <p:spPr>
          <a:xfrm>
            <a:off x="378000" y="1672337"/>
            <a:ext cx="4122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825" dirty="0">
              <a:solidFill>
                <a:schemeClr val="bg1"/>
              </a:solidFill>
            </a:endParaRPr>
          </a:p>
        </p:txBody>
      </p:sp>
      <p:sp>
        <p:nvSpPr>
          <p:cNvPr id="5" name="Rectangle 4"/>
          <p:cNvSpPr/>
          <p:nvPr/>
        </p:nvSpPr>
        <p:spPr>
          <a:xfrm>
            <a:off x="4668064" y="1665377"/>
            <a:ext cx="4106300" cy="60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825" dirty="0">
              <a:solidFill>
                <a:schemeClr val="bg1"/>
              </a:solidFill>
            </a:endParaRPr>
          </a:p>
        </p:txBody>
      </p:sp>
      <p:sp>
        <p:nvSpPr>
          <p:cNvPr id="6" name="Rectangle 5"/>
          <p:cNvSpPr/>
          <p:nvPr/>
        </p:nvSpPr>
        <p:spPr>
          <a:xfrm>
            <a:off x="378000" y="4065173"/>
            <a:ext cx="4122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825" dirty="0">
              <a:solidFill>
                <a:schemeClr val="bg1"/>
              </a:solidFill>
            </a:endParaRPr>
          </a:p>
        </p:txBody>
      </p:sp>
      <p:sp>
        <p:nvSpPr>
          <p:cNvPr id="7" name="Rectangle 6"/>
          <p:cNvSpPr/>
          <p:nvPr/>
        </p:nvSpPr>
        <p:spPr>
          <a:xfrm>
            <a:off x="4668064" y="4065173"/>
            <a:ext cx="41063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825" dirty="0">
              <a:solidFill>
                <a:schemeClr val="bg1"/>
              </a:solidFill>
            </a:endParaRPr>
          </a:p>
        </p:txBody>
      </p:sp>
      <p:sp>
        <p:nvSpPr>
          <p:cNvPr id="8" name="Picture Placeholder 11"/>
          <p:cNvSpPr>
            <a:spLocks noGrp="1"/>
          </p:cNvSpPr>
          <p:nvPr>
            <p:ph type="pic" sz="quarter" idx="25"/>
          </p:nvPr>
        </p:nvSpPr>
        <p:spPr>
          <a:xfrm>
            <a:off x="378000" y="1845377"/>
            <a:ext cx="1476000" cy="1476000"/>
          </a:xfrm>
        </p:spPr>
        <p:txBody>
          <a:bodyPr/>
          <a:lstStyle>
            <a:lvl1pPr algn="ctr">
              <a:defRPr/>
            </a:lvl1pPr>
          </a:lstStyle>
          <a:p>
            <a:r>
              <a:rPr lang="en-US"/>
              <a:t>Click icon to add picture</a:t>
            </a:r>
            <a:endParaRPr lang="en-GB" dirty="0"/>
          </a:p>
        </p:txBody>
      </p:sp>
      <p:sp>
        <p:nvSpPr>
          <p:cNvPr id="9" name="Picture Placeholder 11"/>
          <p:cNvSpPr>
            <a:spLocks noGrp="1"/>
          </p:cNvSpPr>
          <p:nvPr>
            <p:ph type="pic" sz="quarter" idx="27"/>
          </p:nvPr>
        </p:nvSpPr>
        <p:spPr>
          <a:xfrm>
            <a:off x="4668064" y="1845377"/>
            <a:ext cx="1476000" cy="1476000"/>
          </a:xfrm>
        </p:spPr>
        <p:txBody>
          <a:bodyPr/>
          <a:lstStyle>
            <a:lvl1pPr algn="ctr">
              <a:defRPr/>
            </a:lvl1pPr>
          </a:lstStyle>
          <a:p>
            <a:r>
              <a:rPr lang="en-US"/>
              <a:t>Click icon to add picture</a:t>
            </a:r>
            <a:endParaRPr lang="en-GB" dirty="0"/>
          </a:p>
        </p:txBody>
      </p:sp>
      <p:sp>
        <p:nvSpPr>
          <p:cNvPr id="10" name="Picture Placeholder 11"/>
          <p:cNvSpPr>
            <a:spLocks noGrp="1"/>
          </p:cNvSpPr>
          <p:nvPr>
            <p:ph type="pic" sz="quarter" idx="29"/>
          </p:nvPr>
        </p:nvSpPr>
        <p:spPr>
          <a:xfrm>
            <a:off x="378000" y="4256213"/>
            <a:ext cx="1476000" cy="1476000"/>
          </a:xfrm>
        </p:spPr>
        <p:txBody>
          <a:bodyPr/>
          <a:lstStyle>
            <a:lvl1pPr algn="ctr">
              <a:defRPr/>
            </a:lvl1pPr>
          </a:lstStyle>
          <a:p>
            <a:r>
              <a:rPr lang="en-US"/>
              <a:t>Click icon to add picture</a:t>
            </a:r>
            <a:endParaRPr lang="en-GB" dirty="0"/>
          </a:p>
        </p:txBody>
      </p:sp>
      <p:sp>
        <p:nvSpPr>
          <p:cNvPr id="11" name="Picture Placeholder 11"/>
          <p:cNvSpPr>
            <a:spLocks noGrp="1"/>
          </p:cNvSpPr>
          <p:nvPr>
            <p:ph type="pic" sz="quarter" idx="31"/>
          </p:nvPr>
        </p:nvSpPr>
        <p:spPr>
          <a:xfrm>
            <a:off x="4668064" y="4256213"/>
            <a:ext cx="1476000" cy="1476000"/>
          </a:xfrm>
        </p:spPr>
        <p:txBody>
          <a:bodyPr/>
          <a:lstStyle>
            <a:lvl1pPr algn="ctr">
              <a:defRPr/>
            </a:lvl1pPr>
          </a:lstStyle>
          <a:p>
            <a:r>
              <a:rPr lang="en-US"/>
              <a:t>Click icon to add picture</a:t>
            </a:r>
            <a:endParaRPr lang="en-GB" dirty="0"/>
          </a:p>
        </p:txBody>
      </p:sp>
      <p:sp>
        <p:nvSpPr>
          <p:cNvPr id="13" name="Text Placeholder 12"/>
          <p:cNvSpPr>
            <a:spLocks noGrp="1"/>
          </p:cNvSpPr>
          <p:nvPr>
            <p:ph type="body" sz="quarter" idx="32"/>
          </p:nvPr>
        </p:nvSpPr>
        <p:spPr>
          <a:xfrm>
            <a:off x="2012612" y="1845377"/>
            <a:ext cx="2466000" cy="1944000"/>
          </a:xfrm>
        </p:spPr>
        <p:txBody>
          <a:bodyPr>
            <a:noAutofit/>
          </a:bodyPr>
          <a:lstStyle>
            <a:lvl1pPr marL="0" indent="0" algn="l">
              <a:spcAft>
                <a:spcPts val="0"/>
              </a:spcAft>
              <a:buFontTx/>
              <a:buNone/>
              <a:defRPr b="1"/>
            </a:lvl1pPr>
            <a:lvl2pPr marL="104775" indent="-104775" algn="l">
              <a:spcAft>
                <a:spcPts val="0"/>
              </a:spcAft>
              <a:buClrTx/>
              <a:buSzPct val="100000"/>
              <a:buFont typeface="Arial" panose="020B0604020202020204" pitchFamily="34" charset="0"/>
              <a:buChar char="•"/>
              <a:defRPr b="0"/>
            </a:lvl2pPr>
          </a:lstStyle>
          <a:p>
            <a:pPr lvl="0"/>
            <a:r>
              <a:rPr lang="en-US"/>
              <a:t>Click to edit Master text styles</a:t>
            </a:r>
          </a:p>
          <a:p>
            <a:pPr lvl="1"/>
            <a:r>
              <a:rPr lang="en-US"/>
              <a:t>Second level</a:t>
            </a:r>
          </a:p>
        </p:txBody>
      </p:sp>
      <p:sp>
        <p:nvSpPr>
          <p:cNvPr id="14" name="Text Placeholder 12"/>
          <p:cNvSpPr>
            <a:spLocks noGrp="1"/>
          </p:cNvSpPr>
          <p:nvPr>
            <p:ph type="body" sz="quarter" idx="33"/>
          </p:nvPr>
        </p:nvSpPr>
        <p:spPr>
          <a:xfrm>
            <a:off x="6297420" y="1845377"/>
            <a:ext cx="2476944" cy="1944000"/>
          </a:xfrm>
        </p:spPr>
        <p:txBody>
          <a:bodyPr>
            <a:noAutofit/>
          </a:bodyPr>
          <a:lstStyle>
            <a:lvl1pPr marL="0" indent="0" algn="l">
              <a:spcAft>
                <a:spcPts val="0"/>
              </a:spcAft>
              <a:buFontTx/>
              <a:buNone/>
              <a:defRPr b="1"/>
            </a:lvl1pPr>
            <a:lvl2pPr marL="104775" indent="-104775" algn="l">
              <a:spcAft>
                <a:spcPts val="0"/>
              </a:spcAft>
              <a:buClrTx/>
              <a:buSzPct val="100000"/>
              <a:buFont typeface="Arial" panose="020B0604020202020204" pitchFamily="34" charset="0"/>
              <a:buChar char="•"/>
              <a:defRPr b="0"/>
            </a:lvl2pPr>
          </a:lstStyle>
          <a:p>
            <a:pPr lvl="0"/>
            <a:r>
              <a:rPr lang="en-US"/>
              <a:t>Click to edit Master text styles</a:t>
            </a:r>
          </a:p>
          <a:p>
            <a:pPr lvl="1"/>
            <a:r>
              <a:rPr lang="en-US"/>
              <a:t>Second level</a:t>
            </a:r>
          </a:p>
        </p:txBody>
      </p:sp>
      <p:sp>
        <p:nvSpPr>
          <p:cNvPr id="15" name="Text Placeholder 12"/>
          <p:cNvSpPr>
            <a:spLocks noGrp="1"/>
          </p:cNvSpPr>
          <p:nvPr>
            <p:ph type="body" sz="quarter" idx="34"/>
          </p:nvPr>
        </p:nvSpPr>
        <p:spPr>
          <a:xfrm>
            <a:off x="2012612" y="4256213"/>
            <a:ext cx="2466000" cy="1944000"/>
          </a:xfrm>
        </p:spPr>
        <p:txBody>
          <a:bodyPr>
            <a:noAutofit/>
          </a:bodyPr>
          <a:lstStyle>
            <a:lvl1pPr marL="0" indent="0" algn="l">
              <a:spcAft>
                <a:spcPts val="0"/>
              </a:spcAft>
              <a:buFontTx/>
              <a:buNone/>
              <a:defRPr b="1"/>
            </a:lvl1pPr>
            <a:lvl2pPr marL="104775" indent="-104775" algn="l">
              <a:spcAft>
                <a:spcPts val="0"/>
              </a:spcAft>
              <a:buClrTx/>
              <a:buSzPct val="100000"/>
              <a:buFont typeface="Arial" panose="020B0604020202020204" pitchFamily="34" charset="0"/>
              <a:buChar char="•"/>
              <a:defRPr b="0"/>
            </a:lvl2pPr>
          </a:lstStyle>
          <a:p>
            <a:pPr lvl="0"/>
            <a:r>
              <a:rPr lang="en-US"/>
              <a:t>Click to edit Master text styles</a:t>
            </a:r>
          </a:p>
          <a:p>
            <a:pPr lvl="1"/>
            <a:r>
              <a:rPr lang="en-US"/>
              <a:t>Second level</a:t>
            </a:r>
          </a:p>
        </p:txBody>
      </p:sp>
      <p:sp>
        <p:nvSpPr>
          <p:cNvPr id="16" name="Text Placeholder 12"/>
          <p:cNvSpPr>
            <a:spLocks noGrp="1"/>
          </p:cNvSpPr>
          <p:nvPr>
            <p:ph type="body" sz="quarter" idx="35"/>
          </p:nvPr>
        </p:nvSpPr>
        <p:spPr>
          <a:xfrm>
            <a:off x="6297420" y="4256213"/>
            <a:ext cx="2476944" cy="1944000"/>
          </a:xfrm>
        </p:spPr>
        <p:txBody>
          <a:bodyPr>
            <a:noAutofit/>
          </a:bodyPr>
          <a:lstStyle>
            <a:lvl1pPr marL="0" indent="0" algn="l">
              <a:spcAft>
                <a:spcPts val="0"/>
              </a:spcAft>
              <a:buFontTx/>
              <a:buNone/>
              <a:defRPr b="1"/>
            </a:lvl1pPr>
            <a:lvl2pPr marL="104775" indent="-104775" algn="l">
              <a:spcAft>
                <a:spcPts val="0"/>
              </a:spcAft>
              <a:buClrTx/>
              <a:buSzPct val="100000"/>
              <a:buFont typeface="Arial" panose="020B0604020202020204" pitchFamily="34" charset="0"/>
              <a:buChar char="•"/>
              <a:defRPr b="0"/>
            </a:lvl2pPr>
          </a:lstStyle>
          <a:p>
            <a:pPr lvl="0"/>
            <a:r>
              <a:rPr lang="en-US"/>
              <a:t>Click to edit Master text styles</a:t>
            </a:r>
          </a:p>
          <a:p>
            <a:pPr lvl="1"/>
            <a:r>
              <a:rPr lang="en-US"/>
              <a:t>Second level</a:t>
            </a:r>
          </a:p>
        </p:txBody>
      </p:sp>
      <p:sp>
        <p:nvSpPr>
          <p:cNvPr id="18" name="Rectangle 17">
            <a:extLst>
              <a:ext uri="{FF2B5EF4-FFF2-40B4-BE49-F238E27FC236}">
                <a16:creationId xmlns:a16="http://schemas.microsoft.com/office/drawing/2014/main" id="{12753468-486C-4E44-B97B-3442F4990D23}"/>
              </a:ext>
            </a:extLst>
          </p:cNvPr>
          <p:cNvSpPr/>
          <p:nvPr/>
        </p:nvSpPr>
        <p:spPr>
          <a:xfrm>
            <a:off x="357585" y="1669027"/>
            <a:ext cx="41526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9" name="Rectangle 18">
            <a:extLst>
              <a:ext uri="{FF2B5EF4-FFF2-40B4-BE49-F238E27FC236}">
                <a16:creationId xmlns:a16="http://schemas.microsoft.com/office/drawing/2014/main" id="{B44C2095-0900-4569-A109-645CF4777A8D}"/>
              </a:ext>
            </a:extLst>
          </p:cNvPr>
          <p:cNvSpPr/>
          <p:nvPr/>
        </p:nvSpPr>
        <p:spPr>
          <a:xfrm>
            <a:off x="4638675" y="1669027"/>
            <a:ext cx="41526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20" name="Rectangle 19">
            <a:extLst>
              <a:ext uri="{FF2B5EF4-FFF2-40B4-BE49-F238E27FC236}">
                <a16:creationId xmlns:a16="http://schemas.microsoft.com/office/drawing/2014/main" id="{448A3CDF-F5A1-44AC-9648-5A3D0461AB03}"/>
              </a:ext>
            </a:extLst>
          </p:cNvPr>
          <p:cNvSpPr/>
          <p:nvPr/>
        </p:nvSpPr>
        <p:spPr>
          <a:xfrm>
            <a:off x="352425" y="4065173"/>
            <a:ext cx="41526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21" name="Rectangle 20">
            <a:extLst>
              <a:ext uri="{FF2B5EF4-FFF2-40B4-BE49-F238E27FC236}">
                <a16:creationId xmlns:a16="http://schemas.microsoft.com/office/drawing/2014/main" id="{D8A9EEEA-4AE4-43FE-9262-BC961D83A4C2}"/>
              </a:ext>
            </a:extLst>
          </p:cNvPr>
          <p:cNvSpPr/>
          <p:nvPr/>
        </p:nvSpPr>
        <p:spPr>
          <a:xfrm>
            <a:off x="4638675" y="4065173"/>
            <a:ext cx="41526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22" name="Text Placeholder 8">
            <a:extLst>
              <a:ext uri="{FF2B5EF4-FFF2-40B4-BE49-F238E27FC236}">
                <a16:creationId xmlns:a16="http://schemas.microsoft.com/office/drawing/2014/main" id="{E14920E0-BAB9-44E6-A33A-5F4B6E751C0E}"/>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23" name="Title Placeholder 1">
            <a:extLst>
              <a:ext uri="{FF2B5EF4-FFF2-40B4-BE49-F238E27FC236}">
                <a16:creationId xmlns:a16="http://schemas.microsoft.com/office/drawing/2014/main" id="{B186F496-8F3D-4D1B-850D-31517B35E6F2}"/>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
        <p:nvSpPr>
          <p:cNvPr id="24" name="Rectangle 23">
            <a:extLst>
              <a:ext uri="{FF2B5EF4-FFF2-40B4-BE49-F238E27FC236}">
                <a16:creationId xmlns:a16="http://schemas.microsoft.com/office/drawing/2014/main" id="{2C761CD0-A115-446B-9662-DC8BC9A4F3B6}"/>
              </a:ext>
            </a:extLst>
          </p:cNvPr>
          <p:cNvSpPr/>
          <p:nvPr userDrawn="1"/>
        </p:nvSpPr>
        <p:spPr>
          <a:xfrm>
            <a:off x="357585" y="1669027"/>
            <a:ext cx="41526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25" name="Rectangle 24">
            <a:extLst>
              <a:ext uri="{FF2B5EF4-FFF2-40B4-BE49-F238E27FC236}">
                <a16:creationId xmlns:a16="http://schemas.microsoft.com/office/drawing/2014/main" id="{92AFCD77-2840-4457-A8CC-250E024F5885}"/>
              </a:ext>
            </a:extLst>
          </p:cNvPr>
          <p:cNvSpPr/>
          <p:nvPr userDrawn="1"/>
        </p:nvSpPr>
        <p:spPr>
          <a:xfrm>
            <a:off x="4638675" y="1669027"/>
            <a:ext cx="41526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26" name="Rectangle 25">
            <a:extLst>
              <a:ext uri="{FF2B5EF4-FFF2-40B4-BE49-F238E27FC236}">
                <a16:creationId xmlns:a16="http://schemas.microsoft.com/office/drawing/2014/main" id="{E3D724AF-B48B-4AA6-91C8-B438C37A88D1}"/>
              </a:ext>
            </a:extLst>
          </p:cNvPr>
          <p:cNvSpPr/>
          <p:nvPr userDrawn="1"/>
        </p:nvSpPr>
        <p:spPr>
          <a:xfrm>
            <a:off x="352425" y="4065173"/>
            <a:ext cx="41526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27" name="Rectangle 26">
            <a:extLst>
              <a:ext uri="{FF2B5EF4-FFF2-40B4-BE49-F238E27FC236}">
                <a16:creationId xmlns:a16="http://schemas.microsoft.com/office/drawing/2014/main" id="{034AA612-2961-40D2-9A4E-EDAE9FEF230D}"/>
              </a:ext>
            </a:extLst>
          </p:cNvPr>
          <p:cNvSpPr/>
          <p:nvPr userDrawn="1"/>
        </p:nvSpPr>
        <p:spPr>
          <a:xfrm>
            <a:off x="4638675" y="4065173"/>
            <a:ext cx="41526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Tree>
    <p:extLst>
      <p:ext uri="{BB962C8B-B14F-4D97-AF65-F5344CB8AC3E}">
        <p14:creationId xmlns:p14="http://schemas.microsoft.com/office/powerpoint/2010/main" val="842834076"/>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Qualifications 2 x 1">
    <p:spTree>
      <p:nvGrpSpPr>
        <p:cNvPr id="1" name=""/>
        <p:cNvGrpSpPr/>
        <p:nvPr/>
      </p:nvGrpSpPr>
      <p:grpSpPr>
        <a:xfrm>
          <a:off x="0" y="0"/>
          <a:ext cx="0" cy="0"/>
          <a:chOff x="0" y="0"/>
          <a:chExt cx="0" cy="0"/>
        </a:xfrm>
      </p:grpSpPr>
      <p:sp>
        <p:nvSpPr>
          <p:cNvPr id="8" name="Text Placeholder 8"/>
          <p:cNvSpPr>
            <a:spLocks noGrp="1"/>
          </p:cNvSpPr>
          <p:nvPr>
            <p:ph type="body" sz="quarter" idx="17"/>
          </p:nvPr>
        </p:nvSpPr>
        <p:spPr>
          <a:xfrm>
            <a:off x="384656" y="1857892"/>
            <a:ext cx="4100118" cy="1695450"/>
          </a:xfrm>
        </p:spPr>
        <p:txBody>
          <a:bodyPr>
            <a:noAutofit/>
          </a:bodyPr>
          <a:lstStyle>
            <a:lvl1pPr marL="0" indent="0" algn="l">
              <a:spcAft>
                <a:spcPts val="750"/>
              </a:spcAft>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9" name="Text Placeholder 8"/>
          <p:cNvSpPr>
            <a:spLocks noGrp="1"/>
          </p:cNvSpPr>
          <p:nvPr>
            <p:ph type="body" sz="quarter" idx="21"/>
          </p:nvPr>
        </p:nvSpPr>
        <p:spPr>
          <a:xfrm>
            <a:off x="4684646" y="1857892"/>
            <a:ext cx="4083117" cy="1695450"/>
          </a:xfrm>
        </p:spPr>
        <p:txBody>
          <a:bodyPr>
            <a:noAutofit/>
          </a:bodyPr>
          <a:lstStyle>
            <a:lvl1pPr marL="0" indent="0" algn="l">
              <a:spcAft>
                <a:spcPts val="750"/>
              </a:spcAft>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4" name="Rectangle 3"/>
          <p:cNvSpPr/>
          <p:nvPr/>
        </p:nvSpPr>
        <p:spPr>
          <a:xfrm>
            <a:off x="378000" y="1705378"/>
            <a:ext cx="4100118"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US" sz="825" noProof="0" dirty="0">
              <a:solidFill>
                <a:schemeClr val="bg1"/>
              </a:solidFill>
            </a:endParaRPr>
          </a:p>
        </p:txBody>
      </p:sp>
      <p:sp>
        <p:nvSpPr>
          <p:cNvPr id="5" name="Rectangle 4"/>
          <p:cNvSpPr/>
          <p:nvPr/>
        </p:nvSpPr>
        <p:spPr>
          <a:xfrm>
            <a:off x="4684647" y="1705378"/>
            <a:ext cx="4089718"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US" sz="825" noProof="0" dirty="0">
              <a:solidFill>
                <a:schemeClr val="bg1"/>
              </a:solidFill>
            </a:endParaRPr>
          </a:p>
        </p:txBody>
      </p:sp>
      <p:sp>
        <p:nvSpPr>
          <p:cNvPr id="6" name="Picture Placeholder 29"/>
          <p:cNvSpPr>
            <a:spLocks noGrp="1"/>
          </p:cNvSpPr>
          <p:nvPr>
            <p:ph type="pic" sz="quarter" idx="19" hasCustomPrompt="1"/>
          </p:nvPr>
        </p:nvSpPr>
        <p:spPr>
          <a:xfrm>
            <a:off x="3577119" y="1857893"/>
            <a:ext cx="907655" cy="549275"/>
          </a:xfrm>
        </p:spPr>
        <p:txBody>
          <a:bodyPr/>
          <a:lstStyle>
            <a:lvl1pPr marL="0" marR="0" indent="0" algn="l" defTabSz="685800" rtl="0" eaLnBrk="1" fontAlgn="auto" latinLnBrk="0" hangingPunct="1">
              <a:lnSpc>
                <a:spcPct val="100000"/>
              </a:lnSpc>
              <a:spcBef>
                <a:spcPts val="0"/>
              </a:spcBef>
              <a:spcAft>
                <a:spcPts val="750"/>
              </a:spcAft>
              <a:buClrTx/>
              <a:buSzTx/>
              <a:buFont typeface="Arial" panose="020B0604020202020204" pitchFamily="34" charset="0"/>
              <a:buNone/>
              <a:tabLst/>
              <a:defRPr sz="675"/>
            </a:lvl1pPr>
          </a:lstStyle>
          <a:p>
            <a:pPr>
              <a:spcBef>
                <a:spcPct val="0"/>
              </a:spcBef>
            </a:pPr>
            <a:r>
              <a:rPr lang="en-US" sz="900" noProof="0" dirty="0">
                <a:solidFill>
                  <a:schemeClr val="bg1"/>
                </a:solidFill>
              </a:rPr>
              <a:t>Co-brand</a:t>
            </a:r>
            <a:br>
              <a:rPr lang="en-US" sz="900" noProof="0" dirty="0">
                <a:solidFill>
                  <a:schemeClr val="bg1"/>
                </a:solidFill>
              </a:rPr>
            </a:br>
            <a:r>
              <a:rPr lang="en-US" sz="900" noProof="0" dirty="0">
                <a:solidFill>
                  <a:schemeClr val="bg1"/>
                </a:solidFill>
              </a:rPr>
              <a:t>Logo</a:t>
            </a:r>
          </a:p>
          <a:p>
            <a:endParaRPr lang="en-US" noProof="0" dirty="0"/>
          </a:p>
        </p:txBody>
      </p:sp>
      <p:sp>
        <p:nvSpPr>
          <p:cNvPr id="7" name="Picture Placeholder 29"/>
          <p:cNvSpPr>
            <a:spLocks noGrp="1"/>
          </p:cNvSpPr>
          <p:nvPr>
            <p:ph type="pic" sz="quarter" idx="20" hasCustomPrompt="1"/>
          </p:nvPr>
        </p:nvSpPr>
        <p:spPr>
          <a:xfrm>
            <a:off x="7834643" y="1857893"/>
            <a:ext cx="933121" cy="549275"/>
          </a:xfrm>
        </p:spPr>
        <p:txBody>
          <a:bodyPr/>
          <a:lstStyle>
            <a:lvl1pPr marL="0" marR="0" indent="0" algn="l" defTabSz="685800" rtl="0" eaLnBrk="1" fontAlgn="auto" latinLnBrk="0" hangingPunct="1">
              <a:lnSpc>
                <a:spcPct val="100000"/>
              </a:lnSpc>
              <a:spcBef>
                <a:spcPts val="0"/>
              </a:spcBef>
              <a:spcAft>
                <a:spcPts val="750"/>
              </a:spcAft>
              <a:buClrTx/>
              <a:buSzTx/>
              <a:buFont typeface="Arial" panose="020B0604020202020204" pitchFamily="34" charset="0"/>
              <a:buNone/>
              <a:tabLst/>
              <a:defRPr sz="675"/>
            </a:lvl1pPr>
          </a:lstStyle>
          <a:p>
            <a:pPr>
              <a:spcBef>
                <a:spcPct val="0"/>
              </a:spcBef>
            </a:pPr>
            <a:r>
              <a:rPr lang="en-US" sz="900" noProof="0" dirty="0">
                <a:solidFill>
                  <a:schemeClr val="bg1"/>
                </a:solidFill>
              </a:rPr>
              <a:t>Co-brand</a:t>
            </a:r>
            <a:br>
              <a:rPr lang="en-US" sz="900" noProof="0" dirty="0">
                <a:solidFill>
                  <a:schemeClr val="bg1"/>
                </a:solidFill>
              </a:rPr>
            </a:br>
            <a:r>
              <a:rPr lang="en-US" sz="900" noProof="0" dirty="0">
                <a:solidFill>
                  <a:schemeClr val="bg1"/>
                </a:solidFill>
              </a:rPr>
              <a:t>Logo</a:t>
            </a:r>
          </a:p>
          <a:p>
            <a:endParaRPr lang="en-US" noProof="0" dirty="0"/>
          </a:p>
        </p:txBody>
      </p:sp>
      <p:sp>
        <p:nvSpPr>
          <p:cNvPr id="10" name="Rectangle 9">
            <a:extLst>
              <a:ext uri="{FF2B5EF4-FFF2-40B4-BE49-F238E27FC236}">
                <a16:creationId xmlns:a16="http://schemas.microsoft.com/office/drawing/2014/main" id="{283703CC-2625-4A3C-9057-35BB359C858C}"/>
              </a:ext>
            </a:extLst>
          </p:cNvPr>
          <p:cNvSpPr/>
          <p:nvPr/>
        </p:nvSpPr>
        <p:spPr>
          <a:xfrm>
            <a:off x="352424" y="1705379"/>
            <a:ext cx="4158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US" sz="1100" noProof="0" dirty="0">
              <a:solidFill>
                <a:schemeClr val="bg1"/>
              </a:solidFill>
            </a:endParaRPr>
          </a:p>
        </p:txBody>
      </p:sp>
      <p:sp>
        <p:nvSpPr>
          <p:cNvPr id="11" name="Rectangle 10">
            <a:extLst>
              <a:ext uri="{FF2B5EF4-FFF2-40B4-BE49-F238E27FC236}">
                <a16:creationId xmlns:a16="http://schemas.microsoft.com/office/drawing/2014/main" id="{6497003E-0D5A-4199-A9D0-BFB3CBF4A0D4}"/>
              </a:ext>
            </a:extLst>
          </p:cNvPr>
          <p:cNvSpPr/>
          <p:nvPr/>
        </p:nvSpPr>
        <p:spPr>
          <a:xfrm>
            <a:off x="4625847" y="1705379"/>
            <a:ext cx="4158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US" sz="1100" noProof="0" dirty="0">
              <a:solidFill>
                <a:schemeClr val="bg1"/>
              </a:solidFill>
            </a:endParaRPr>
          </a:p>
        </p:txBody>
      </p:sp>
      <p:sp>
        <p:nvSpPr>
          <p:cNvPr id="12" name="Text Placeholder 8">
            <a:extLst>
              <a:ext uri="{FF2B5EF4-FFF2-40B4-BE49-F238E27FC236}">
                <a16:creationId xmlns:a16="http://schemas.microsoft.com/office/drawing/2014/main" id="{4074C3BE-314B-470C-927B-DBC4A457D923}"/>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13" name="Title Placeholder 1">
            <a:extLst>
              <a:ext uri="{FF2B5EF4-FFF2-40B4-BE49-F238E27FC236}">
                <a16:creationId xmlns:a16="http://schemas.microsoft.com/office/drawing/2014/main" id="{E8EE9A28-CEAF-410C-B504-E930E2347F55}"/>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
        <p:nvSpPr>
          <p:cNvPr id="14" name="Rectangle 13">
            <a:extLst>
              <a:ext uri="{FF2B5EF4-FFF2-40B4-BE49-F238E27FC236}">
                <a16:creationId xmlns:a16="http://schemas.microsoft.com/office/drawing/2014/main" id="{78C6EA4C-B76A-4261-B420-F9400DB4E471}"/>
              </a:ext>
            </a:extLst>
          </p:cNvPr>
          <p:cNvSpPr/>
          <p:nvPr userDrawn="1"/>
        </p:nvSpPr>
        <p:spPr>
          <a:xfrm>
            <a:off x="352424" y="1705379"/>
            <a:ext cx="4158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US" sz="1100" noProof="0" dirty="0">
              <a:solidFill>
                <a:schemeClr val="bg1"/>
              </a:solidFill>
            </a:endParaRPr>
          </a:p>
        </p:txBody>
      </p:sp>
      <p:sp>
        <p:nvSpPr>
          <p:cNvPr id="15" name="Rectangle 14">
            <a:extLst>
              <a:ext uri="{FF2B5EF4-FFF2-40B4-BE49-F238E27FC236}">
                <a16:creationId xmlns:a16="http://schemas.microsoft.com/office/drawing/2014/main" id="{1DB98A0D-4A0B-45A0-912D-4D61546E92C6}"/>
              </a:ext>
            </a:extLst>
          </p:cNvPr>
          <p:cNvSpPr/>
          <p:nvPr userDrawn="1"/>
        </p:nvSpPr>
        <p:spPr>
          <a:xfrm>
            <a:off x="4625847" y="1705379"/>
            <a:ext cx="4158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US" sz="1100" noProof="0" dirty="0">
              <a:solidFill>
                <a:schemeClr val="bg1"/>
              </a:solidFill>
            </a:endParaRPr>
          </a:p>
        </p:txBody>
      </p:sp>
    </p:spTree>
    <p:extLst>
      <p:ext uri="{BB962C8B-B14F-4D97-AF65-F5344CB8AC3E}">
        <p14:creationId xmlns:p14="http://schemas.microsoft.com/office/powerpoint/2010/main" val="372752653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Qualifications 2 x 2">
    <p:spTree>
      <p:nvGrpSpPr>
        <p:cNvPr id="1" name=""/>
        <p:cNvGrpSpPr/>
        <p:nvPr/>
      </p:nvGrpSpPr>
      <p:grpSpPr>
        <a:xfrm>
          <a:off x="0" y="0"/>
          <a:ext cx="0" cy="0"/>
          <a:chOff x="0" y="0"/>
          <a:chExt cx="0" cy="0"/>
        </a:xfrm>
      </p:grpSpPr>
      <p:sp>
        <p:nvSpPr>
          <p:cNvPr id="4" name="Rectangle 3"/>
          <p:cNvSpPr/>
          <p:nvPr/>
        </p:nvSpPr>
        <p:spPr>
          <a:xfrm>
            <a:off x="378000" y="1705378"/>
            <a:ext cx="4100118"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GB" sz="825" dirty="0">
              <a:solidFill>
                <a:schemeClr val="bg1"/>
              </a:solidFill>
            </a:endParaRPr>
          </a:p>
        </p:txBody>
      </p:sp>
      <p:sp>
        <p:nvSpPr>
          <p:cNvPr id="5" name="Rectangle 4"/>
          <p:cNvSpPr/>
          <p:nvPr/>
        </p:nvSpPr>
        <p:spPr>
          <a:xfrm>
            <a:off x="4684647" y="1705378"/>
            <a:ext cx="4089718"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GB" sz="825" dirty="0">
              <a:solidFill>
                <a:schemeClr val="bg1"/>
              </a:solidFill>
            </a:endParaRPr>
          </a:p>
        </p:txBody>
      </p:sp>
      <p:sp>
        <p:nvSpPr>
          <p:cNvPr id="7" name="Picture Placeholder 29"/>
          <p:cNvSpPr>
            <a:spLocks noGrp="1"/>
          </p:cNvSpPr>
          <p:nvPr>
            <p:ph type="pic" sz="quarter" idx="20" hasCustomPrompt="1"/>
          </p:nvPr>
        </p:nvSpPr>
        <p:spPr>
          <a:xfrm>
            <a:off x="7842527" y="1857893"/>
            <a:ext cx="933121" cy="549275"/>
          </a:xfrm>
        </p:spPr>
        <p:txBody>
          <a:bodyPr/>
          <a:lstStyle>
            <a:lvl1pPr marL="0" marR="0" indent="0" algn="l" defTabSz="685800" rtl="0" eaLnBrk="1" fontAlgn="auto" latinLnBrk="0" hangingPunct="1">
              <a:lnSpc>
                <a:spcPct val="100000"/>
              </a:lnSpc>
              <a:spcBef>
                <a:spcPts val="0"/>
              </a:spcBef>
              <a:spcAft>
                <a:spcPts val="750"/>
              </a:spcAft>
              <a:buClrTx/>
              <a:buSzTx/>
              <a:buFont typeface="Arial" panose="020B0604020202020204" pitchFamily="34" charset="0"/>
              <a:buNone/>
              <a:tabLst/>
              <a:defRPr sz="675"/>
            </a:lvl1pPr>
          </a:lstStyle>
          <a:p>
            <a:pPr>
              <a:spcBef>
                <a:spcPct val="0"/>
              </a:spcBef>
            </a:pPr>
            <a:r>
              <a:rPr lang="en-US" sz="900" dirty="0">
                <a:solidFill>
                  <a:schemeClr val="bg1"/>
                </a:solidFill>
              </a:rPr>
              <a:t>Co-brand</a:t>
            </a:r>
            <a:br>
              <a:rPr lang="en-US" sz="900" dirty="0">
                <a:solidFill>
                  <a:schemeClr val="bg1"/>
                </a:solidFill>
              </a:rPr>
            </a:br>
            <a:r>
              <a:rPr lang="en-US" sz="900" dirty="0">
                <a:solidFill>
                  <a:schemeClr val="bg1"/>
                </a:solidFill>
              </a:rPr>
              <a:t>Logo</a:t>
            </a:r>
          </a:p>
          <a:p>
            <a:endParaRPr lang="en-GB" dirty="0"/>
          </a:p>
        </p:txBody>
      </p:sp>
      <p:sp>
        <p:nvSpPr>
          <p:cNvPr id="12" name="Rectangle 11"/>
          <p:cNvSpPr/>
          <p:nvPr/>
        </p:nvSpPr>
        <p:spPr>
          <a:xfrm>
            <a:off x="378001" y="4103518"/>
            <a:ext cx="4101707"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GB" sz="825" dirty="0">
              <a:solidFill>
                <a:schemeClr val="bg1"/>
              </a:solidFill>
            </a:endParaRPr>
          </a:p>
        </p:txBody>
      </p:sp>
      <p:sp>
        <p:nvSpPr>
          <p:cNvPr id="13" name="Rectangle 12"/>
          <p:cNvSpPr/>
          <p:nvPr/>
        </p:nvSpPr>
        <p:spPr>
          <a:xfrm>
            <a:off x="4684646" y="4103518"/>
            <a:ext cx="4083537"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GB" sz="825" dirty="0">
              <a:solidFill>
                <a:schemeClr val="bg1"/>
              </a:solidFill>
            </a:endParaRPr>
          </a:p>
        </p:txBody>
      </p:sp>
      <p:sp>
        <p:nvSpPr>
          <p:cNvPr id="14" name="Picture Placeholder 29"/>
          <p:cNvSpPr>
            <a:spLocks noGrp="1"/>
          </p:cNvSpPr>
          <p:nvPr>
            <p:ph type="pic" sz="quarter" idx="24" hasCustomPrompt="1"/>
          </p:nvPr>
        </p:nvSpPr>
        <p:spPr>
          <a:xfrm>
            <a:off x="3565871" y="4249683"/>
            <a:ext cx="929536" cy="549275"/>
          </a:xfrm>
        </p:spPr>
        <p:txBody>
          <a:bodyPr/>
          <a:lstStyle>
            <a:lvl1pPr marL="0" marR="0" indent="0" algn="l" defTabSz="685800" rtl="0" eaLnBrk="1" fontAlgn="auto" latinLnBrk="0" hangingPunct="1">
              <a:lnSpc>
                <a:spcPct val="100000"/>
              </a:lnSpc>
              <a:spcBef>
                <a:spcPts val="0"/>
              </a:spcBef>
              <a:spcAft>
                <a:spcPts val="750"/>
              </a:spcAft>
              <a:buClrTx/>
              <a:buSzTx/>
              <a:buFont typeface="Arial" panose="020B0604020202020204" pitchFamily="34" charset="0"/>
              <a:buNone/>
              <a:tabLst/>
              <a:defRPr sz="675"/>
            </a:lvl1pPr>
          </a:lstStyle>
          <a:p>
            <a:pPr>
              <a:spcBef>
                <a:spcPct val="0"/>
              </a:spcBef>
            </a:pPr>
            <a:r>
              <a:rPr lang="en-US" sz="900" dirty="0">
                <a:solidFill>
                  <a:schemeClr val="bg1"/>
                </a:solidFill>
              </a:rPr>
              <a:t>Co-brand</a:t>
            </a:r>
            <a:br>
              <a:rPr lang="en-US" sz="900" dirty="0">
                <a:solidFill>
                  <a:schemeClr val="bg1"/>
                </a:solidFill>
              </a:rPr>
            </a:br>
            <a:r>
              <a:rPr lang="en-US" sz="900" dirty="0">
                <a:solidFill>
                  <a:schemeClr val="bg1"/>
                </a:solidFill>
              </a:rPr>
              <a:t>Logo</a:t>
            </a:r>
          </a:p>
          <a:p>
            <a:endParaRPr lang="en-GB" dirty="0"/>
          </a:p>
        </p:txBody>
      </p:sp>
      <p:sp>
        <p:nvSpPr>
          <p:cNvPr id="15" name="Picture Placeholder 29"/>
          <p:cNvSpPr>
            <a:spLocks noGrp="1"/>
          </p:cNvSpPr>
          <p:nvPr>
            <p:ph type="pic" sz="quarter" idx="25" hasCustomPrompt="1"/>
          </p:nvPr>
        </p:nvSpPr>
        <p:spPr>
          <a:xfrm>
            <a:off x="7841245" y="4249683"/>
            <a:ext cx="933120" cy="549275"/>
          </a:xfrm>
        </p:spPr>
        <p:txBody>
          <a:bodyPr/>
          <a:lstStyle>
            <a:lvl1pPr marL="0" marR="0" indent="0" algn="l" defTabSz="685800" rtl="0" eaLnBrk="1" fontAlgn="auto" latinLnBrk="0" hangingPunct="1">
              <a:lnSpc>
                <a:spcPct val="100000"/>
              </a:lnSpc>
              <a:spcBef>
                <a:spcPts val="0"/>
              </a:spcBef>
              <a:spcAft>
                <a:spcPts val="750"/>
              </a:spcAft>
              <a:buClrTx/>
              <a:buSzTx/>
              <a:buFont typeface="Arial" panose="020B0604020202020204" pitchFamily="34" charset="0"/>
              <a:buNone/>
              <a:tabLst/>
              <a:defRPr sz="675"/>
            </a:lvl1pPr>
          </a:lstStyle>
          <a:p>
            <a:pPr>
              <a:spcBef>
                <a:spcPct val="0"/>
              </a:spcBef>
            </a:pPr>
            <a:r>
              <a:rPr lang="en-US" sz="900" dirty="0">
                <a:solidFill>
                  <a:schemeClr val="bg1"/>
                </a:solidFill>
              </a:rPr>
              <a:t>Co-brand</a:t>
            </a:r>
            <a:br>
              <a:rPr lang="en-US" sz="900" dirty="0">
                <a:solidFill>
                  <a:schemeClr val="bg1"/>
                </a:solidFill>
              </a:rPr>
            </a:br>
            <a:r>
              <a:rPr lang="en-US" sz="900" dirty="0">
                <a:solidFill>
                  <a:schemeClr val="bg1"/>
                </a:solidFill>
              </a:rPr>
              <a:t>Logo</a:t>
            </a:r>
          </a:p>
          <a:p>
            <a:endParaRPr lang="en-GB" dirty="0"/>
          </a:p>
        </p:txBody>
      </p:sp>
      <p:sp>
        <p:nvSpPr>
          <p:cNvPr id="17" name="Picture Placeholder 29"/>
          <p:cNvSpPr>
            <a:spLocks noGrp="1"/>
          </p:cNvSpPr>
          <p:nvPr>
            <p:ph type="pic" sz="quarter" idx="19" hasCustomPrompt="1"/>
          </p:nvPr>
        </p:nvSpPr>
        <p:spPr>
          <a:xfrm>
            <a:off x="3577119" y="1857893"/>
            <a:ext cx="907655" cy="549275"/>
          </a:xfrm>
        </p:spPr>
        <p:txBody>
          <a:bodyPr/>
          <a:lstStyle>
            <a:lvl1pPr marL="0" marR="0" indent="0" algn="l" defTabSz="685800" rtl="0" eaLnBrk="1" fontAlgn="auto" latinLnBrk="0" hangingPunct="1">
              <a:lnSpc>
                <a:spcPct val="100000"/>
              </a:lnSpc>
              <a:spcBef>
                <a:spcPts val="0"/>
              </a:spcBef>
              <a:spcAft>
                <a:spcPts val="750"/>
              </a:spcAft>
              <a:buClrTx/>
              <a:buSzTx/>
              <a:buFont typeface="Arial" panose="020B0604020202020204" pitchFamily="34" charset="0"/>
              <a:buNone/>
              <a:tabLst/>
              <a:defRPr sz="675"/>
            </a:lvl1pPr>
          </a:lstStyle>
          <a:p>
            <a:pPr>
              <a:spcBef>
                <a:spcPct val="0"/>
              </a:spcBef>
            </a:pPr>
            <a:r>
              <a:rPr lang="en-US" sz="900" dirty="0">
                <a:solidFill>
                  <a:schemeClr val="bg1"/>
                </a:solidFill>
              </a:rPr>
              <a:t>Co-brand</a:t>
            </a:r>
            <a:br>
              <a:rPr lang="en-US" sz="900" dirty="0">
                <a:solidFill>
                  <a:schemeClr val="bg1"/>
                </a:solidFill>
              </a:rPr>
            </a:br>
            <a:r>
              <a:rPr lang="en-US" sz="900" dirty="0">
                <a:solidFill>
                  <a:schemeClr val="bg1"/>
                </a:solidFill>
              </a:rPr>
              <a:t>Logo</a:t>
            </a:r>
          </a:p>
          <a:p>
            <a:endParaRPr lang="en-GB" dirty="0"/>
          </a:p>
        </p:txBody>
      </p:sp>
      <p:sp>
        <p:nvSpPr>
          <p:cNvPr id="18" name="Rectangle 17">
            <a:extLst>
              <a:ext uri="{FF2B5EF4-FFF2-40B4-BE49-F238E27FC236}">
                <a16:creationId xmlns:a16="http://schemas.microsoft.com/office/drawing/2014/main" id="{A32462FA-7D20-4E6B-9335-5F0CC56925D0}"/>
              </a:ext>
            </a:extLst>
          </p:cNvPr>
          <p:cNvSpPr/>
          <p:nvPr/>
        </p:nvSpPr>
        <p:spPr>
          <a:xfrm>
            <a:off x="352424" y="1705379"/>
            <a:ext cx="4158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000"/>
              </a:spcAft>
            </a:pPr>
            <a:endParaRPr lang="en-US" sz="1100" noProof="0" dirty="0">
              <a:solidFill>
                <a:schemeClr val="bg1"/>
              </a:solidFill>
            </a:endParaRPr>
          </a:p>
        </p:txBody>
      </p:sp>
      <p:sp>
        <p:nvSpPr>
          <p:cNvPr id="19" name="Rectangle 18">
            <a:extLst>
              <a:ext uri="{FF2B5EF4-FFF2-40B4-BE49-F238E27FC236}">
                <a16:creationId xmlns:a16="http://schemas.microsoft.com/office/drawing/2014/main" id="{E5AF616D-3F67-4FD6-BC16-ABC13A0ACA22}"/>
              </a:ext>
            </a:extLst>
          </p:cNvPr>
          <p:cNvSpPr/>
          <p:nvPr/>
        </p:nvSpPr>
        <p:spPr>
          <a:xfrm>
            <a:off x="4625847" y="1705379"/>
            <a:ext cx="4158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000"/>
              </a:spcAft>
            </a:pPr>
            <a:endParaRPr lang="en-US" sz="1100" noProof="0" dirty="0">
              <a:solidFill>
                <a:schemeClr val="bg1"/>
              </a:solidFill>
            </a:endParaRPr>
          </a:p>
        </p:txBody>
      </p:sp>
      <p:sp>
        <p:nvSpPr>
          <p:cNvPr id="20" name="Rectangle 19">
            <a:extLst>
              <a:ext uri="{FF2B5EF4-FFF2-40B4-BE49-F238E27FC236}">
                <a16:creationId xmlns:a16="http://schemas.microsoft.com/office/drawing/2014/main" id="{01986DCA-1B97-4EC9-A852-97E5340E26DC}"/>
              </a:ext>
            </a:extLst>
          </p:cNvPr>
          <p:cNvSpPr/>
          <p:nvPr/>
        </p:nvSpPr>
        <p:spPr>
          <a:xfrm>
            <a:off x="352424" y="4103519"/>
            <a:ext cx="4158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000"/>
              </a:spcAft>
            </a:pPr>
            <a:endParaRPr lang="en-US" sz="1100" noProof="0" dirty="0">
              <a:solidFill>
                <a:schemeClr val="bg1"/>
              </a:solidFill>
            </a:endParaRPr>
          </a:p>
        </p:txBody>
      </p:sp>
      <p:sp>
        <p:nvSpPr>
          <p:cNvPr id="21" name="Rectangle 20">
            <a:extLst>
              <a:ext uri="{FF2B5EF4-FFF2-40B4-BE49-F238E27FC236}">
                <a16:creationId xmlns:a16="http://schemas.microsoft.com/office/drawing/2014/main" id="{421E9D44-54F1-4CE7-8FDF-78DC08D29E3F}"/>
              </a:ext>
            </a:extLst>
          </p:cNvPr>
          <p:cNvSpPr/>
          <p:nvPr/>
        </p:nvSpPr>
        <p:spPr>
          <a:xfrm>
            <a:off x="4625847" y="4103519"/>
            <a:ext cx="4158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000"/>
              </a:spcAft>
            </a:pPr>
            <a:endParaRPr lang="en-US" sz="1100" noProof="0" dirty="0">
              <a:solidFill>
                <a:schemeClr val="bg1"/>
              </a:solidFill>
            </a:endParaRPr>
          </a:p>
        </p:txBody>
      </p:sp>
      <p:sp>
        <p:nvSpPr>
          <p:cNvPr id="22" name="Text Placeholder 8">
            <a:extLst>
              <a:ext uri="{FF2B5EF4-FFF2-40B4-BE49-F238E27FC236}">
                <a16:creationId xmlns:a16="http://schemas.microsoft.com/office/drawing/2014/main" id="{3CAAD7DA-8C87-4BD9-82C1-81D09B5A7A7B}"/>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23" name="Title Placeholder 1">
            <a:extLst>
              <a:ext uri="{FF2B5EF4-FFF2-40B4-BE49-F238E27FC236}">
                <a16:creationId xmlns:a16="http://schemas.microsoft.com/office/drawing/2014/main" id="{9957D34C-FCB8-47FD-97FA-BF6A4F7FEC37}"/>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
        <p:nvSpPr>
          <p:cNvPr id="24" name="Text Placeholder 8">
            <a:extLst>
              <a:ext uri="{FF2B5EF4-FFF2-40B4-BE49-F238E27FC236}">
                <a16:creationId xmlns:a16="http://schemas.microsoft.com/office/drawing/2014/main" id="{DE12908D-2FA0-48AB-B2FF-08FF43357198}"/>
              </a:ext>
            </a:extLst>
          </p:cNvPr>
          <p:cNvSpPr>
            <a:spLocks noGrp="1"/>
          </p:cNvSpPr>
          <p:nvPr>
            <p:ph type="body" sz="quarter" idx="17"/>
          </p:nvPr>
        </p:nvSpPr>
        <p:spPr>
          <a:xfrm>
            <a:off x="384656" y="1857892"/>
            <a:ext cx="4100118" cy="1695450"/>
          </a:xfrm>
        </p:spPr>
        <p:txBody>
          <a:bodyPr>
            <a:noAutofit/>
          </a:bodyPr>
          <a:lstStyle>
            <a:lvl1pPr marL="0" indent="0" algn="l">
              <a:spcAft>
                <a:spcPts val="750"/>
              </a:spcAft>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25" name="Text Placeholder 8">
            <a:extLst>
              <a:ext uri="{FF2B5EF4-FFF2-40B4-BE49-F238E27FC236}">
                <a16:creationId xmlns:a16="http://schemas.microsoft.com/office/drawing/2014/main" id="{8DB1A9EF-276C-4FE9-B33D-E2267D9DB46B}"/>
              </a:ext>
            </a:extLst>
          </p:cNvPr>
          <p:cNvSpPr>
            <a:spLocks noGrp="1"/>
          </p:cNvSpPr>
          <p:nvPr>
            <p:ph type="body" sz="quarter" idx="26"/>
          </p:nvPr>
        </p:nvSpPr>
        <p:spPr>
          <a:xfrm>
            <a:off x="4684646" y="1857892"/>
            <a:ext cx="4100118" cy="1695450"/>
          </a:xfrm>
        </p:spPr>
        <p:txBody>
          <a:bodyPr>
            <a:noAutofit/>
          </a:bodyPr>
          <a:lstStyle>
            <a:lvl1pPr marL="0" indent="0" algn="l">
              <a:spcAft>
                <a:spcPts val="750"/>
              </a:spcAft>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26" name="Text Placeholder 8">
            <a:extLst>
              <a:ext uri="{FF2B5EF4-FFF2-40B4-BE49-F238E27FC236}">
                <a16:creationId xmlns:a16="http://schemas.microsoft.com/office/drawing/2014/main" id="{C2A7C1E0-8314-4B78-902A-0828B984B279}"/>
              </a:ext>
            </a:extLst>
          </p:cNvPr>
          <p:cNvSpPr>
            <a:spLocks noGrp="1"/>
          </p:cNvSpPr>
          <p:nvPr>
            <p:ph type="body" sz="quarter" idx="27"/>
          </p:nvPr>
        </p:nvSpPr>
        <p:spPr>
          <a:xfrm>
            <a:off x="402973" y="4249681"/>
            <a:ext cx="4100118" cy="1695450"/>
          </a:xfrm>
        </p:spPr>
        <p:txBody>
          <a:bodyPr>
            <a:noAutofit/>
          </a:bodyPr>
          <a:lstStyle>
            <a:lvl1pPr marL="0" indent="0" algn="l">
              <a:spcAft>
                <a:spcPts val="750"/>
              </a:spcAft>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27" name="Text Placeholder 8">
            <a:extLst>
              <a:ext uri="{FF2B5EF4-FFF2-40B4-BE49-F238E27FC236}">
                <a16:creationId xmlns:a16="http://schemas.microsoft.com/office/drawing/2014/main" id="{9057B8DE-1E5B-4E78-8FC1-456B14A880F7}"/>
              </a:ext>
            </a:extLst>
          </p:cNvPr>
          <p:cNvSpPr>
            <a:spLocks noGrp="1"/>
          </p:cNvSpPr>
          <p:nvPr>
            <p:ph type="body" sz="quarter" idx="28"/>
          </p:nvPr>
        </p:nvSpPr>
        <p:spPr>
          <a:xfrm>
            <a:off x="4684646" y="4249681"/>
            <a:ext cx="4100118" cy="1695450"/>
          </a:xfrm>
        </p:spPr>
        <p:txBody>
          <a:bodyPr>
            <a:noAutofit/>
          </a:bodyPr>
          <a:lstStyle>
            <a:lvl1pPr marL="0" indent="0" algn="l">
              <a:spcAft>
                <a:spcPts val="750"/>
              </a:spcAft>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Tree>
    <p:extLst>
      <p:ext uri="{BB962C8B-B14F-4D97-AF65-F5344CB8AC3E}">
        <p14:creationId xmlns:p14="http://schemas.microsoft.com/office/powerpoint/2010/main" val="224126344"/>
      </p:ext>
    </p:extLst>
  </p:cSld>
  <p:clrMapOvr>
    <a:masterClrMapping/>
  </p:clrMapOvr>
  <p:transition>
    <p:fade/>
  </p:transition>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3 column green line">
    <p:spTree>
      <p:nvGrpSpPr>
        <p:cNvPr id="1" name=""/>
        <p:cNvGrpSpPr/>
        <p:nvPr/>
      </p:nvGrpSpPr>
      <p:grpSpPr>
        <a:xfrm>
          <a:off x="0" y="0"/>
          <a:ext cx="0" cy="0"/>
          <a:chOff x="0" y="0"/>
          <a:chExt cx="0" cy="0"/>
        </a:xfrm>
      </p:grpSpPr>
      <p:sp>
        <p:nvSpPr>
          <p:cNvPr id="4" name="Rectangle 3"/>
          <p:cNvSpPr/>
          <p:nvPr/>
        </p:nvSpPr>
        <p:spPr>
          <a:xfrm>
            <a:off x="3240000" y="1705968"/>
            <a:ext cx="2667088"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825" noProof="0" dirty="0">
              <a:solidFill>
                <a:schemeClr val="bg1"/>
              </a:solidFill>
            </a:endParaRPr>
          </a:p>
        </p:txBody>
      </p:sp>
      <p:sp>
        <p:nvSpPr>
          <p:cNvPr id="5" name="Rectangle 4"/>
          <p:cNvSpPr/>
          <p:nvPr/>
        </p:nvSpPr>
        <p:spPr>
          <a:xfrm>
            <a:off x="378000" y="1700215"/>
            <a:ext cx="2670000" cy="597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825" noProof="0" dirty="0">
              <a:solidFill>
                <a:schemeClr val="bg1"/>
              </a:solidFill>
            </a:endParaRPr>
          </a:p>
        </p:txBody>
      </p:sp>
      <p:sp>
        <p:nvSpPr>
          <p:cNvPr id="6" name="Rectangle 5"/>
          <p:cNvSpPr/>
          <p:nvPr/>
        </p:nvSpPr>
        <p:spPr>
          <a:xfrm>
            <a:off x="6086475" y="1705968"/>
            <a:ext cx="268789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825" noProof="0" dirty="0">
              <a:solidFill>
                <a:schemeClr val="bg1"/>
              </a:solidFill>
            </a:endParaRPr>
          </a:p>
        </p:txBody>
      </p:sp>
      <p:sp>
        <p:nvSpPr>
          <p:cNvPr id="11" name="Rectangle 10">
            <a:extLst>
              <a:ext uri="{FF2B5EF4-FFF2-40B4-BE49-F238E27FC236}">
                <a16:creationId xmlns:a16="http://schemas.microsoft.com/office/drawing/2014/main" id="{BCD5B122-EABE-4ECA-819A-54D0AA2130F9}"/>
              </a:ext>
            </a:extLst>
          </p:cNvPr>
          <p:cNvSpPr/>
          <p:nvPr/>
        </p:nvSpPr>
        <p:spPr>
          <a:xfrm>
            <a:off x="3208735" y="1705968"/>
            <a:ext cx="2727722"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2" name="Rectangle 11">
            <a:extLst>
              <a:ext uri="{FF2B5EF4-FFF2-40B4-BE49-F238E27FC236}">
                <a16:creationId xmlns:a16="http://schemas.microsoft.com/office/drawing/2014/main" id="{3FF78E2E-2B9E-4E32-8A54-BC55293CD3C9}"/>
              </a:ext>
            </a:extLst>
          </p:cNvPr>
          <p:cNvSpPr/>
          <p:nvPr/>
        </p:nvSpPr>
        <p:spPr>
          <a:xfrm>
            <a:off x="352425" y="1705968"/>
            <a:ext cx="2720579"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3" name="Rectangle 12">
            <a:extLst>
              <a:ext uri="{FF2B5EF4-FFF2-40B4-BE49-F238E27FC236}">
                <a16:creationId xmlns:a16="http://schemas.microsoft.com/office/drawing/2014/main" id="{6B0F314D-E019-4AD3-B954-818463FF0B9D}"/>
              </a:ext>
            </a:extLst>
          </p:cNvPr>
          <p:cNvSpPr/>
          <p:nvPr/>
        </p:nvSpPr>
        <p:spPr>
          <a:xfrm>
            <a:off x="6078132" y="1705968"/>
            <a:ext cx="2721769"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6" name="Text Placeholder 8">
            <a:extLst>
              <a:ext uri="{FF2B5EF4-FFF2-40B4-BE49-F238E27FC236}">
                <a16:creationId xmlns:a16="http://schemas.microsoft.com/office/drawing/2014/main" id="{E69DF469-1C05-4DC1-B6C9-2712D9E1B834}"/>
              </a:ext>
            </a:extLst>
          </p:cNvPr>
          <p:cNvSpPr>
            <a:spLocks noGrp="1"/>
          </p:cNvSpPr>
          <p:nvPr>
            <p:ph type="body" sz="quarter" idx="21"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17" name="Title Placeholder 1">
            <a:extLst>
              <a:ext uri="{FF2B5EF4-FFF2-40B4-BE49-F238E27FC236}">
                <a16:creationId xmlns:a16="http://schemas.microsoft.com/office/drawing/2014/main" id="{77DBFC5B-8E23-48FC-97C3-38FCFE625365}"/>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
        <p:nvSpPr>
          <p:cNvPr id="14" name="Text Placeholder 8">
            <a:extLst>
              <a:ext uri="{FF2B5EF4-FFF2-40B4-BE49-F238E27FC236}">
                <a16:creationId xmlns:a16="http://schemas.microsoft.com/office/drawing/2014/main" id="{F739EC70-7463-4AC3-840B-4FCA6DF39734}"/>
              </a:ext>
            </a:extLst>
          </p:cNvPr>
          <p:cNvSpPr>
            <a:spLocks noGrp="1"/>
          </p:cNvSpPr>
          <p:nvPr>
            <p:ph type="body" sz="quarter" idx="22"/>
          </p:nvPr>
        </p:nvSpPr>
        <p:spPr>
          <a:xfrm>
            <a:off x="384656" y="1857892"/>
            <a:ext cx="2688348" cy="3839303"/>
          </a:xfrm>
        </p:spPr>
        <p:txBody>
          <a:bodyPr>
            <a:noAutofit/>
          </a:bodyPr>
          <a:lstStyle>
            <a:lvl1pPr marL="0" indent="0" algn="l">
              <a:spcAft>
                <a:spcPts val="750"/>
              </a:spcAft>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5" name="Text Placeholder 8">
            <a:extLst>
              <a:ext uri="{FF2B5EF4-FFF2-40B4-BE49-F238E27FC236}">
                <a16:creationId xmlns:a16="http://schemas.microsoft.com/office/drawing/2014/main" id="{A85F1297-532C-478B-8C8C-A7A406ADF2C4}"/>
              </a:ext>
            </a:extLst>
          </p:cNvPr>
          <p:cNvSpPr>
            <a:spLocks noGrp="1"/>
          </p:cNvSpPr>
          <p:nvPr>
            <p:ph type="body" sz="quarter" idx="23"/>
          </p:nvPr>
        </p:nvSpPr>
        <p:spPr>
          <a:xfrm>
            <a:off x="3244454" y="1861482"/>
            <a:ext cx="2688348" cy="3839303"/>
          </a:xfrm>
        </p:spPr>
        <p:txBody>
          <a:bodyPr>
            <a:noAutofit/>
          </a:bodyPr>
          <a:lstStyle>
            <a:lvl1pPr marL="0" indent="0" algn="l">
              <a:spcAft>
                <a:spcPts val="750"/>
              </a:spcAft>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8" name="Text Placeholder 8">
            <a:extLst>
              <a:ext uri="{FF2B5EF4-FFF2-40B4-BE49-F238E27FC236}">
                <a16:creationId xmlns:a16="http://schemas.microsoft.com/office/drawing/2014/main" id="{72E6BFE1-0779-4417-985A-E1020673A1FF}"/>
              </a:ext>
            </a:extLst>
          </p:cNvPr>
          <p:cNvSpPr>
            <a:spLocks noGrp="1"/>
          </p:cNvSpPr>
          <p:nvPr>
            <p:ph type="body" sz="quarter" idx="24"/>
          </p:nvPr>
        </p:nvSpPr>
        <p:spPr>
          <a:xfrm>
            <a:off x="6111553" y="1857891"/>
            <a:ext cx="2688348" cy="3839303"/>
          </a:xfrm>
        </p:spPr>
        <p:txBody>
          <a:bodyPr>
            <a:noAutofit/>
          </a:bodyPr>
          <a:lstStyle>
            <a:lvl1pPr marL="0" indent="0" algn="l">
              <a:spcAft>
                <a:spcPts val="750"/>
              </a:spcAft>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Tree>
    <p:extLst>
      <p:ext uri="{BB962C8B-B14F-4D97-AF65-F5344CB8AC3E}">
        <p14:creationId xmlns:p14="http://schemas.microsoft.com/office/powerpoint/2010/main" val="1190305696"/>
      </p:ext>
    </p:extLst>
  </p:cSld>
  <p:clrMapOvr>
    <a:masterClrMapping/>
  </p:clrMapOvr>
  <p:transition>
    <p:fade/>
  </p:transition>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3 picture and text">
    <p:spTree>
      <p:nvGrpSpPr>
        <p:cNvPr id="1" name=""/>
        <p:cNvGrpSpPr/>
        <p:nvPr/>
      </p:nvGrpSpPr>
      <p:grpSpPr>
        <a:xfrm>
          <a:off x="0" y="0"/>
          <a:ext cx="0" cy="0"/>
          <a:chOff x="0" y="0"/>
          <a:chExt cx="0" cy="0"/>
        </a:xfrm>
      </p:grpSpPr>
      <p:sp>
        <p:nvSpPr>
          <p:cNvPr id="4" name="Picture Placeholder 7"/>
          <p:cNvSpPr>
            <a:spLocks noGrp="1"/>
          </p:cNvSpPr>
          <p:nvPr>
            <p:ph type="pic" sz="quarter" idx="13"/>
          </p:nvPr>
        </p:nvSpPr>
        <p:spPr>
          <a:xfrm>
            <a:off x="376238" y="1674088"/>
            <a:ext cx="2771775" cy="1971675"/>
          </a:xfrm>
        </p:spPr>
        <p:txBody>
          <a:bodyPr/>
          <a:lstStyle/>
          <a:p>
            <a:r>
              <a:rPr lang="en-US" noProof="0"/>
              <a:t>Click icon to add picture</a:t>
            </a:r>
            <a:endParaRPr lang="en-US" noProof="0" dirty="0"/>
          </a:p>
        </p:txBody>
      </p:sp>
      <p:sp>
        <p:nvSpPr>
          <p:cNvPr id="5" name="Picture Placeholder 7"/>
          <p:cNvSpPr>
            <a:spLocks noGrp="1"/>
          </p:cNvSpPr>
          <p:nvPr>
            <p:ph type="pic" sz="quarter" idx="14"/>
          </p:nvPr>
        </p:nvSpPr>
        <p:spPr>
          <a:xfrm>
            <a:off x="6004799" y="1674088"/>
            <a:ext cx="2762965" cy="1971675"/>
          </a:xfrm>
        </p:spPr>
        <p:txBody>
          <a:bodyPr/>
          <a:lstStyle/>
          <a:p>
            <a:r>
              <a:rPr lang="en-US" noProof="0"/>
              <a:t>Click icon to add picture</a:t>
            </a:r>
            <a:endParaRPr lang="en-US" noProof="0" dirty="0"/>
          </a:p>
        </p:txBody>
      </p:sp>
      <p:sp>
        <p:nvSpPr>
          <p:cNvPr id="6" name="Picture Placeholder 7"/>
          <p:cNvSpPr>
            <a:spLocks noGrp="1"/>
          </p:cNvSpPr>
          <p:nvPr>
            <p:ph type="pic" sz="quarter" idx="15"/>
          </p:nvPr>
        </p:nvSpPr>
        <p:spPr>
          <a:xfrm>
            <a:off x="3204806" y="1674088"/>
            <a:ext cx="2743200" cy="1971675"/>
          </a:xfrm>
        </p:spPr>
        <p:txBody>
          <a:bodyPr/>
          <a:lstStyle/>
          <a:p>
            <a:r>
              <a:rPr lang="en-US" noProof="0"/>
              <a:t>Click icon to add picture</a:t>
            </a:r>
            <a:endParaRPr lang="en-US" noProof="0" dirty="0"/>
          </a:p>
        </p:txBody>
      </p:sp>
      <p:sp>
        <p:nvSpPr>
          <p:cNvPr id="9" name="Text Placeholder 18"/>
          <p:cNvSpPr>
            <a:spLocks noGrp="1"/>
          </p:cNvSpPr>
          <p:nvPr>
            <p:ph idx="1"/>
          </p:nvPr>
        </p:nvSpPr>
        <p:spPr>
          <a:xfrm>
            <a:off x="376239" y="3832225"/>
            <a:ext cx="2762962" cy="2095200"/>
          </a:xfrm>
          <a:prstGeom prst="rect">
            <a:avLst/>
          </a:prstGeom>
        </p:spPr>
        <p:txBody>
          <a:bodyPr vert="horz" lIns="0" tIns="0" rIns="0" bIns="0" rtlCol="0">
            <a:noAutofit/>
          </a:bodyPr>
          <a:lstStyle>
            <a:lvl1pPr marL="0" indent="0" algn="l">
              <a:buFontTx/>
              <a:buNone/>
              <a:defRPr/>
            </a:lvl1pPr>
            <a:lvl2pPr marL="104775" indent="-104775" algn="l">
              <a:buClrTx/>
              <a:buSzPct val="100000"/>
              <a:buFont typeface="Arial" panose="020B0604020202020204" pitchFamily="34" charset="0"/>
              <a:buChar char="•"/>
              <a:defRPr/>
            </a:lvl2pPr>
            <a:lvl3pPr marL="228600" indent="-104775" algn="l">
              <a:buClrTx/>
              <a:buSzPct val="100000"/>
              <a:buFont typeface="Arial" panose="020B0604020202020204" pitchFamily="34" charset="0"/>
              <a:buChar char="−"/>
              <a:defRPr/>
            </a:lvl3pPr>
            <a:lvl4pPr marL="352425" indent="-104775" algn="l">
              <a:buClrTx/>
              <a:buSzPct val="100000"/>
              <a:buFont typeface="Arial" panose="020B0604020202020204" pitchFamily="34" charset="0"/>
              <a:buChar char="◦"/>
              <a:defRPr/>
            </a:lvl4pPr>
            <a:lvl5pPr marL="476250" indent="-104775" algn="l">
              <a:buClrTx/>
              <a:buSzPct val="100000"/>
              <a:buFont typeface="Arial" panose="020B0604020202020204" pitchFamily="34" charset="0"/>
              <a:buChar cha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3" name="Text Placeholder 18"/>
          <p:cNvSpPr>
            <a:spLocks noGrp="1"/>
          </p:cNvSpPr>
          <p:nvPr>
            <p:ph idx="16"/>
          </p:nvPr>
        </p:nvSpPr>
        <p:spPr>
          <a:xfrm>
            <a:off x="3200400" y="3832225"/>
            <a:ext cx="2743200" cy="2095200"/>
          </a:xfrm>
          <a:prstGeom prst="rect">
            <a:avLst/>
          </a:prstGeom>
        </p:spPr>
        <p:txBody>
          <a:bodyPr vert="horz" lIns="0" tIns="0" rIns="0" bIns="0" rtlCol="0">
            <a:noAutofit/>
          </a:bodyPr>
          <a:lstStyle>
            <a:lvl1pPr marL="0" indent="0" algn="l">
              <a:buFontTx/>
              <a:buNone/>
              <a:defRPr/>
            </a:lvl1pPr>
            <a:lvl2pPr marL="104775" indent="-104775" algn="l">
              <a:buClrTx/>
              <a:buSzPct val="100000"/>
              <a:buFont typeface="Arial" panose="020B0604020202020204" pitchFamily="34" charset="0"/>
              <a:buChar char="•"/>
              <a:defRPr/>
            </a:lvl2pPr>
            <a:lvl3pPr marL="228600" indent="-104775" algn="l">
              <a:buClrTx/>
              <a:buSzPct val="100000"/>
              <a:buFont typeface="Arial" panose="020B0604020202020204" pitchFamily="34" charset="0"/>
              <a:buChar char="−"/>
              <a:defRPr/>
            </a:lvl3pPr>
            <a:lvl4pPr marL="352425" indent="-104775" algn="l">
              <a:buClrTx/>
              <a:buSzPct val="100000"/>
              <a:buFont typeface="Arial" panose="020B0604020202020204" pitchFamily="34" charset="0"/>
              <a:buChar char="◦"/>
              <a:defRPr/>
            </a:lvl4pPr>
            <a:lvl5pPr marL="476250" indent="-104775" algn="l">
              <a:buClrTx/>
              <a:buSzPct val="100000"/>
              <a:buFont typeface="Arial" panose="020B0604020202020204" pitchFamily="34" charset="0"/>
              <a:buChar cha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4" name="Text Placeholder 18"/>
          <p:cNvSpPr>
            <a:spLocks noGrp="1"/>
          </p:cNvSpPr>
          <p:nvPr>
            <p:ph idx="17"/>
          </p:nvPr>
        </p:nvSpPr>
        <p:spPr>
          <a:xfrm>
            <a:off x="6004799" y="3832225"/>
            <a:ext cx="2762965" cy="2095200"/>
          </a:xfrm>
          <a:prstGeom prst="rect">
            <a:avLst/>
          </a:prstGeom>
        </p:spPr>
        <p:txBody>
          <a:bodyPr vert="horz" lIns="0" tIns="0" rIns="0" bIns="0" rtlCol="0">
            <a:noAutofit/>
          </a:bodyPr>
          <a:lstStyle>
            <a:lvl1pPr marL="0" indent="0" algn="l">
              <a:buFontTx/>
              <a:buNone/>
              <a:defRPr/>
            </a:lvl1pPr>
            <a:lvl2pPr marL="104775" indent="-104775" algn="l">
              <a:buClrTx/>
              <a:buSzPct val="100000"/>
              <a:buFont typeface="Arial" panose="020B0604020202020204" pitchFamily="34" charset="0"/>
              <a:buChar char="•"/>
              <a:defRPr/>
            </a:lvl2pPr>
            <a:lvl3pPr marL="228600" indent="-104775" algn="l">
              <a:buClrTx/>
              <a:buSzPct val="100000"/>
              <a:buFont typeface="Arial" panose="020B0604020202020204" pitchFamily="34" charset="0"/>
              <a:buChar char="−"/>
              <a:defRPr/>
            </a:lvl3pPr>
            <a:lvl4pPr marL="352425" indent="-104775" algn="l">
              <a:buClrTx/>
              <a:buSzPct val="100000"/>
              <a:buFont typeface="Arial" panose="020B0604020202020204" pitchFamily="34" charset="0"/>
              <a:buChar char="◦"/>
              <a:defRPr/>
            </a:lvl4pPr>
            <a:lvl5pPr marL="476250" indent="-104775" algn="l">
              <a:buClrTx/>
              <a:buSzPct val="100000"/>
              <a:buFont typeface="Arial" panose="020B0604020202020204" pitchFamily="34" charset="0"/>
              <a:buChar cha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1" name="Text Placeholder 8">
            <a:extLst>
              <a:ext uri="{FF2B5EF4-FFF2-40B4-BE49-F238E27FC236}">
                <a16:creationId xmlns:a16="http://schemas.microsoft.com/office/drawing/2014/main" id="{9F15AF63-D425-4D3F-B484-4B7A0F329F9A}"/>
              </a:ext>
            </a:extLst>
          </p:cNvPr>
          <p:cNvSpPr>
            <a:spLocks noGrp="1"/>
          </p:cNvSpPr>
          <p:nvPr>
            <p:ph type="body" sz="quarter" idx="18"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12" name="Title Placeholder 1">
            <a:extLst>
              <a:ext uri="{FF2B5EF4-FFF2-40B4-BE49-F238E27FC236}">
                <a16:creationId xmlns:a16="http://schemas.microsoft.com/office/drawing/2014/main" id="{F7002A92-1CF7-42F5-B761-7DB3C2CF11E2}"/>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3812098946"/>
      </p:ext>
    </p:extLst>
  </p:cSld>
  <p:clrMapOvr>
    <a:masterClrMapping/>
  </p:clrMapOvr>
  <p:transition>
    <p:fade/>
  </p:transition>
  <p:hf hd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378000" y="2556000"/>
            <a:ext cx="1944000" cy="3394800"/>
          </a:xfrm>
        </p:spPr>
        <p:txBody>
          <a:bodyPr>
            <a:noAutofit/>
          </a:bodyPr>
          <a:lstStyle>
            <a:lvl1pPr marL="0" indent="0" algn="l">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5" name="Text Placeholder 8"/>
          <p:cNvSpPr>
            <a:spLocks noGrp="1"/>
          </p:cNvSpPr>
          <p:nvPr>
            <p:ph type="body" sz="quarter" idx="18"/>
          </p:nvPr>
        </p:nvSpPr>
        <p:spPr>
          <a:xfrm>
            <a:off x="6822627" y="2556000"/>
            <a:ext cx="1944000" cy="3394800"/>
          </a:xfrm>
        </p:spPr>
        <p:txBody>
          <a:bodyPr>
            <a:noAutofit/>
          </a:bodyPr>
          <a:lstStyle>
            <a:lvl1pPr marL="0" indent="0" algn="l">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6" name="Text Placeholder 8"/>
          <p:cNvSpPr>
            <a:spLocks noGrp="1"/>
          </p:cNvSpPr>
          <p:nvPr>
            <p:ph type="body" sz="quarter" idx="19"/>
          </p:nvPr>
        </p:nvSpPr>
        <p:spPr>
          <a:xfrm>
            <a:off x="2526209" y="2556000"/>
            <a:ext cx="1944000" cy="3394800"/>
          </a:xfrm>
        </p:spPr>
        <p:txBody>
          <a:bodyPr>
            <a:noAutofit/>
          </a:bodyPr>
          <a:lstStyle>
            <a:lvl1pPr marL="0" indent="0" algn="l">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7" name="Text Placeholder 8"/>
          <p:cNvSpPr>
            <a:spLocks noGrp="1"/>
          </p:cNvSpPr>
          <p:nvPr>
            <p:ph type="body" sz="quarter" idx="20"/>
          </p:nvPr>
        </p:nvSpPr>
        <p:spPr>
          <a:xfrm>
            <a:off x="4674418" y="2556000"/>
            <a:ext cx="1944000" cy="3394800"/>
          </a:xfrm>
        </p:spPr>
        <p:txBody>
          <a:bodyPr>
            <a:noAutofit/>
          </a:bodyPr>
          <a:lstStyle>
            <a:lvl1pPr marL="0" indent="0" algn="l">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9" name="Text Placeholder 8">
            <a:extLst>
              <a:ext uri="{FF2B5EF4-FFF2-40B4-BE49-F238E27FC236}">
                <a16:creationId xmlns:a16="http://schemas.microsoft.com/office/drawing/2014/main" id="{43B6715C-C932-49B3-880D-8C5710C8F99B}"/>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10" name="Title Placeholder 1">
            <a:extLst>
              <a:ext uri="{FF2B5EF4-FFF2-40B4-BE49-F238E27FC236}">
                <a16:creationId xmlns:a16="http://schemas.microsoft.com/office/drawing/2014/main" id="{6EA7B5E5-1F8D-43CD-9AD2-8B87181DC53D}"/>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121538552"/>
      </p:ext>
    </p:extLst>
  </p:cSld>
  <p:clrMapOvr>
    <a:masterClrMapping/>
  </p:clrMapOvr>
  <p:transition>
    <p:fade/>
  </p:transition>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subtitle, 1 column text with charts">
    <p:spTree>
      <p:nvGrpSpPr>
        <p:cNvPr id="1" name=""/>
        <p:cNvGrpSpPr/>
        <p:nvPr/>
      </p:nvGrpSpPr>
      <p:grpSpPr>
        <a:xfrm>
          <a:off x="0" y="0"/>
          <a:ext cx="0" cy="0"/>
          <a:chOff x="0" y="0"/>
          <a:chExt cx="0" cy="0"/>
        </a:xfrm>
      </p:grpSpPr>
      <p:sp>
        <p:nvSpPr>
          <p:cNvPr id="10" name="Text Placeholder 18"/>
          <p:cNvSpPr>
            <a:spLocks noGrp="1"/>
          </p:cNvSpPr>
          <p:nvPr>
            <p:ph idx="1"/>
          </p:nvPr>
        </p:nvSpPr>
        <p:spPr>
          <a:xfrm>
            <a:off x="376238" y="1665289"/>
            <a:ext cx="4195763" cy="4716463"/>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a:extLst>
              <a:ext uri="{FF2B5EF4-FFF2-40B4-BE49-F238E27FC236}">
                <a16:creationId xmlns:a16="http://schemas.microsoft.com/office/drawing/2014/main" id="{9939BF43-6ABE-4327-81AC-7892A0477322}"/>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6" name="Title Placeholder 1">
            <a:extLst>
              <a:ext uri="{FF2B5EF4-FFF2-40B4-BE49-F238E27FC236}">
                <a16:creationId xmlns:a16="http://schemas.microsoft.com/office/drawing/2014/main" id="{E4133C46-CE37-4404-B4D0-9DFA124106B1}"/>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1709105217"/>
      </p:ext>
    </p:extLst>
  </p:cSld>
  <p:clrMapOvr>
    <a:masterClrMapping/>
  </p:clrMapOvr>
  <p:transition>
    <p:fade/>
  </p:transition>
  <p:hf hd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amp; subtitle">
    <p:spTree>
      <p:nvGrpSpPr>
        <p:cNvPr id="1" name=""/>
        <p:cNvGrpSpPr/>
        <p:nvPr/>
      </p:nvGrpSpPr>
      <p:grpSpPr>
        <a:xfrm>
          <a:off x="0" y="0"/>
          <a:ext cx="0" cy="0"/>
          <a:chOff x="0" y="0"/>
          <a:chExt cx="0" cy="0"/>
        </a:xfrm>
      </p:grpSpPr>
      <p:sp>
        <p:nvSpPr>
          <p:cNvPr id="4" name="Text Placeholder 8">
            <a:extLst>
              <a:ext uri="{FF2B5EF4-FFF2-40B4-BE49-F238E27FC236}">
                <a16:creationId xmlns:a16="http://schemas.microsoft.com/office/drawing/2014/main" id="{D1AFA9E9-5EB8-42BF-B15A-3D95DDA547A4}"/>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C3F5B0ED-A4CB-4D19-B6B8-CA9E1139E702}"/>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3772737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F79D3799-9A6C-45EE-B3ED-0F77AAB658E9}"/>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251804667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922090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 Black Page Image">
    <p:bg bwMode="gray">
      <p:bgPr>
        <a:solidFill>
          <a:schemeClr val="tx1"/>
        </a:solidFill>
        <a:effectLst/>
      </p:bgPr>
    </p:bg>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EF77F0F-DE6A-48C9-92BD-013174DD643C}"/>
              </a:ext>
            </a:extLst>
          </p:cNvPr>
          <p:cNvSpPr>
            <a:spLocks noGrp="1"/>
          </p:cNvSpPr>
          <p:nvPr>
            <p:ph type="pic" sz="quarter" idx="11"/>
          </p:nvPr>
        </p:nvSpPr>
        <p:spPr>
          <a:xfrm>
            <a:off x="0" y="0"/>
            <a:ext cx="9144000" cy="6858000"/>
          </a:xfrm>
          <a:prstGeom prst="rect">
            <a:avLst/>
          </a:prstGeom>
        </p:spPr>
        <p:txBody>
          <a:bodyPr/>
          <a:lstStyle>
            <a:lvl1pPr>
              <a:defRPr>
                <a:solidFill>
                  <a:schemeClr val="bg1"/>
                </a:solidFill>
              </a:defRPr>
            </a:lvl1pPr>
          </a:lstStyle>
          <a:p>
            <a:r>
              <a:rPr lang="en-US" noProof="0"/>
              <a:t>Click icon to add picture</a:t>
            </a:r>
            <a:endParaRPr lang="en-US" noProof="0" dirty="0"/>
          </a:p>
        </p:txBody>
      </p:sp>
      <p:sp>
        <p:nvSpPr>
          <p:cNvPr id="41" name="Text Placeholder 4">
            <a:extLst>
              <a:ext uri="{FF2B5EF4-FFF2-40B4-BE49-F238E27FC236}">
                <a16:creationId xmlns:a16="http://schemas.microsoft.com/office/drawing/2014/main" id="{EE5D7BA0-7E63-4F55-8707-FB998AF96C8C}"/>
              </a:ext>
            </a:extLst>
          </p:cNvPr>
          <p:cNvSpPr>
            <a:spLocks noGrp="1"/>
          </p:cNvSpPr>
          <p:nvPr>
            <p:ph type="body" sz="quarter" idx="10"/>
          </p:nvPr>
        </p:nvSpPr>
        <p:spPr>
          <a:xfrm>
            <a:off x="376239" y="6381750"/>
            <a:ext cx="3334702" cy="273050"/>
          </a:xfrm>
          <a:prstGeom prst="rect">
            <a:avLst/>
          </a:prstGeom>
        </p:spPr>
        <p:txBody>
          <a:bodyPr anchor="b">
            <a:noAutofit/>
          </a:bodyPr>
          <a:lstStyle>
            <a:lvl1pPr>
              <a:spcAft>
                <a:spcPts val="0"/>
              </a:spcAft>
              <a:defRPr sz="105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5" name="Title 1">
            <a:extLst>
              <a:ext uri="{FF2B5EF4-FFF2-40B4-BE49-F238E27FC236}">
                <a16:creationId xmlns:a16="http://schemas.microsoft.com/office/drawing/2014/main" id="{37C1D43B-9933-4650-9DD5-73494BECAE5A}"/>
              </a:ext>
            </a:extLst>
          </p:cNvPr>
          <p:cNvSpPr>
            <a:spLocks noGrp="1"/>
          </p:cNvSpPr>
          <p:nvPr>
            <p:ph type="ctrTitle"/>
          </p:nvPr>
        </p:nvSpPr>
        <p:spPr bwMode="gray">
          <a:xfrm>
            <a:off x="376239" y="5186208"/>
            <a:ext cx="3334702" cy="895983"/>
          </a:xfrm>
          <a:prstGeom prst="rect">
            <a:avLst/>
          </a:prstGeom>
        </p:spPr>
        <p:txBody>
          <a:bodyPr anchor="b" anchorCtr="0">
            <a:noAutofit/>
          </a:bodyPr>
          <a:lstStyle>
            <a:lvl1pPr algn="l">
              <a:lnSpc>
                <a:spcPts val="2400"/>
              </a:lnSpc>
              <a:defRPr sz="2400"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grpSp>
        <p:nvGrpSpPr>
          <p:cNvPr id="16" name="Group 15">
            <a:extLst>
              <a:ext uri="{FF2B5EF4-FFF2-40B4-BE49-F238E27FC236}">
                <a16:creationId xmlns:a16="http://schemas.microsoft.com/office/drawing/2014/main" id="{A182227E-579E-4532-A5CC-BAC597A2EB71}"/>
              </a:ext>
            </a:extLst>
          </p:cNvPr>
          <p:cNvGrpSpPr/>
          <p:nvPr userDrawn="1"/>
        </p:nvGrpSpPr>
        <p:grpSpPr>
          <a:xfrm>
            <a:off x="377991" y="378000"/>
            <a:ext cx="1620000" cy="307976"/>
            <a:chOff x="398463" y="404813"/>
            <a:chExt cx="1627187" cy="307976"/>
          </a:xfrm>
          <a:solidFill>
            <a:schemeClr val="bg1"/>
          </a:solidFill>
        </p:grpSpPr>
        <p:sp>
          <p:nvSpPr>
            <p:cNvPr id="18" name="Oval 5">
              <a:extLst>
                <a:ext uri="{FF2B5EF4-FFF2-40B4-BE49-F238E27FC236}">
                  <a16:creationId xmlns:a16="http://schemas.microsoft.com/office/drawing/2014/main" id="{39C72C34-6FFB-4CE7-B304-C8C74BF6C368}"/>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19" name="Freeform 6">
              <a:extLst>
                <a:ext uri="{FF2B5EF4-FFF2-40B4-BE49-F238E27FC236}">
                  <a16:creationId xmlns:a16="http://schemas.microsoft.com/office/drawing/2014/main" id="{8DD3099C-72C7-4FA0-86A0-B67C32546351}"/>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0" name="Rectangle 7">
              <a:extLst>
                <a:ext uri="{FF2B5EF4-FFF2-40B4-BE49-F238E27FC236}">
                  <a16:creationId xmlns:a16="http://schemas.microsoft.com/office/drawing/2014/main" id="{A346B900-C0DF-411B-8CA4-F1F42FADD5E8}"/>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1" name="Freeform 8">
              <a:extLst>
                <a:ext uri="{FF2B5EF4-FFF2-40B4-BE49-F238E27FC236}">
                  <a16:creationId xmlns:a16="http://schemas.microsoft.com/office/drawing/2014/main" id="{613AA319-AFB1-42C9-901B-8EDCF290F8EB}"/>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2" name="Rectangle 9">
              <a:extLst>
                <a:ext uri="{FF2B5EF4-FFF2-40B4-BE49-F238E27FC236}">
                  <a16:creationId xmlns:a16="http://schemas.microsoft.com/office/drawing/2014/main" id="{7C98F536-510C-46EE-B359-F810D5B655AD}"/>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3" name="Rectangle 10">
              <a:extLst>
                <a:ext uri="{FF2B5EF4-FFF2-40B4-BE49-F238E27FC236}">
                  <a16:creationId xmlns:a16="http://schemas.microsoft.com/office/drawing/2014/main" id="{DCBFA1F5-173A-441A-A6FD-71FCDBF30A84}"/>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4" name="Freeform 11">
              <a:extLst>
                <a:ext uri="{FF2B5EF4-FFF2-40B4-BE49-F238E27FC236}">
                  <a16:creationId xmlns:a16="http://schemas.microsoft.com/office/drawing/2014/main" id="{1083DD0E-D155-404B-A6D6-B4804E93F158}"/>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5" name="Freeform 12">
              <a:extLst>
                <a:ext uri="{FF2B5EF4-FFF2-40B4-BE49-F238E27FC236}">
                  <a16:creationId xmlns:a16="http://schemas.microsoft.com/office/drawing/2014/main" id="{953D3259-EB90-4A35-B743-E514431BA3FB}"/>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6" name="Freeform 13">
              <a:extLst>
                <a:ext uri="{FF2B5EF4-FFF2-40B4-BE49-F238E27FC236}">
                  <a16:creationId xmlns:a16="http://schemas.microsoft.com/office/drawing/2014/main" id="{4FDAED7B-04A0-4660-92A8-D8107837CA0B}"/>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7" name="Freeform 14">
              <a:extLst>
                <a:ext uri="{FF2B5EF4-FFF2-40B4-BE49-F238E27FC236}">
                  <a16:creationId xmlns:a16="http://schemas.microsoft.com/office/drawing/2014/main" id="{137EB39F-D265-46F7-A030-ED8CFA46BBDB}"/>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1780995799"/>
      </p:ext>
    </p:extLst>
  </p:cSld>
  <p:clrMapOvr>
    <a:masterClrMapping/>
  </p:clrMapOvr>
  <p:transition>
    <p:fade/>
  </p:transition>
  <p:hf hdr="0" dt="0"/>
  <p:extLst>
    <p:ext uri="{DCECCB84-F9BA-43D5-87BE-67443E8EF086}">
      <p15:sldGuideLst xmlns:p15="http://schemas.microsoft.com/office/powerpoint/2012/main">
        <p15:guide id="1" orient="horz" pos="4088"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End slide ">
    <p:bg>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376239" y="4211955"/>
            <a:ext cx="6396702" cy="2169796"/>
          </a:xfrm>
        </p:spPr>
        <p:txBody>
          <a:bodyPr anchor="b" anchorCtr="0">
            <a:noAutofit/>
          </a:bodyPr>
          <a:lstStyle>
            <a:lvl1pPr>
              <a:lnSpc>
                <a:spcPct val="100000"/>
              </a:lnSpc>
              <a:spcAft>
                <a:spcPts val="450"/>
              </a:spcAft>
              <a:defRPr sz="675">
                <a:solidFill>
                  <a:schemeClr val="tx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7028136" y="4211955"/>
            <a:ext cx="1739627" cy="1725448"/>
          </a:xfrm>
        </p:spPr>
        <p:txBody>
          <a:bodyPr anchor="ctr" anchorCtr="0"/>
          <a:lstStyle>
            <a:lvl1pPr algn="ctr">
              <a:defRPr sz="675">
                <a:solidFill>
                  <a:schemeClr val="bg1"/>
                </a:solidFill>
              </a:defRPr>
            </a:lvl1pPr>
          </a:lstStyle>
          <a:p>
            <a:r>
              <a:rPr lang="en-GB" sz="675" dirty="0"/>
              <a:t>Insert sponsorship mark here</a:t>
            </a:r>
            <a:endParaRPr lang="en-GB" dirty="0"/>
          </a:p>
        </p:txBody>
      </p:sp>
      <p:sp>
        <p:nvSpPr>
          <p:cNvPr id="8" name="Text Placeholder 7"/>
          <p:cNvSpPr>
            <a:spLocks noGrp="1"/>
          </p:cNvSpPr>
          <p:nvPr>
            <p:ph type="body" sz="quarter" idx="15"/>
          </p:nvPr>
        </p:nvSpPr>
        <p:spPr>
          <a:xfrm>
            <a:off x="7028138" y="6018028"/>
            <a:ext cx="1739626" cy="363722"/>
          </a:xfrm>
        </p:spPr>
        <p:txBody>
          <a:bodyPr anchor="b" anchorCtr="0">
            <a:noAutofit/>
          </a:bodyPr>
          <a:lstStyle>
            <a:lvl1pPr>
              <a:lnSpc>
                <a:spcPct val="100000"/>
              </a:lnSpc>
              <a:defRPr sz="713">
                <a:solidFill>
                  <a:schemeClr val="tx1"/>
                </a:solidFill>
              </a:defRPr>
            </a:lvl1pPr>
          </a:lstStyle>
          <a:p>
            <a:pPr lvl="0"/>
            <a:r>
              <a:rPr lang="en-US"/>
              <a:t>Click to edit Master text styles</a:t>
            </a:r>
          </a:p>
        </p:txBody>
      </p:sp>
      <p:grpSp>
        <p:nvGrpSpPr>
          <p:cNvPr id="16" name="Group 15">
            <a:extLst>
              <a:ext uri="{FF2B5EF4-FFF2-40B4-BE49-F238E27FC236}">
                <a16:creationId xmlns:a16="http://schemas.microsoft.com/office/drawing/2014/main" id="{173AC783-B7E6-42BB-A92D-0ADBC2997BD0}"/>
              </a:ext>
            </a:extLst>
          </p:cNvPr>
          <p:cNvGrpSpPr/>
          <p:nvPr userDrawn="1"/>
        </p:nvGrpSpPr>
        <p:grpSpPr>
          <a:xfrm>
            <a:off x="377991" y="378000"/>
            <a:ext cx="1620000" cy="307976"/>
            <a:chOff x="398463" y="404813"/>
            <a:chExt cx="1627187" cy="307976"/>
          </a:xfrm>
          <a:solidFill>
            <a:schemeClr val="tx1"/>
          </a:solidFill>
        </p:grpSpPr>
        <p:sp>
          <p:nvSpPr>
            <p:cNvPr id="17" name="Oval 5">
              <a:extLst>
                <a:ext uri="{FF2B5EF4-FFF2-40B4-BE49-F238E27FC236}">
                  <a16:creationId xmlns:a16="http://schemas.microsoft.com/office/drawing/2014/main" id="{9F2F744D-AEA8-4CF0-9A14-E2B8AD241041}"/>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18" name="Freeform 6">
              <a:extLst>
                <a:ext uri="{FF2B5EF4-FFF2-40B4-BE49-F238E27FC236}">
                  <a16:creationId xmlns:a16="http://schemas.microsoft.com/office/drawing/2014/main" id="{E62CECF6-150D-469C-9E24-8A478A950ABF}"/>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19" name="Rectangle 7">
              <a:extLst>
                <a:ext uri="{FF2B5EF4-FFF2-40B4-BE49-F238E27FC236}">
                  <a16:creationId xmlns:a16="http://schemas.microsoft.com/office/drawing/2014/main" id="{5AD24CEC-D748-4AC1-BB7B-7A25E5679DBB}"/>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1" name="Freeform 8">
              <a:extLst>
                <a:ext uri="{FF2B5EF4-FFF2-40B4-BE49-F238E27FC236}">
                  <a16:creationId xmlns:a16="http://schemas.microsoft.com/office/drawing/2014/main" id="{40C7F824-A886-4BC7-B778-20FA0AA9958D}"/>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2" name="Rectangle 9">
              <a:extLst>
                <a:ext uri="{FF2B5EF4-FFF2-40B4-BE49-F238E27FC236}">
                  <a16:creationId xmlns:a16="http://schemas.microsoft.com/office/drawing/2014/main" id="{2FA61C41-4509-484F-BCF2-C180FF438810}"/>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3" name="Rectangle 10">
              <a:extLst>
                <a:ext uri="{FF2B5EF4-FFF2-40B4-BE49-F238E27FC236}">
                  <a16:creationId xmlns:a16="http://schemas.microsoft.com/office/drawing/2014/main" id="{204D49B7-F599-46BF-BA65-9824F012BEEE}"/>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4" name="Freeform 11">
              <a:extLst>
                <a:ext uri="{FF2B5EF4-FFF2-40B4-BE49-F238E27FC236}">
                  <a16:creationId xmlns:a16="http://schemas.microsoft.com/office/drawing/2014/main" id="{4836DFB0-FEE2-4420-9E5F-C49F952F18BF}"/>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5" name="Freeform 12">
              <a:extLst>
                <a:ext uri="{FF2B5EF4-FFF2-40B4-BE49-F238E27FC236}">
                  <a16:creationId xmlns:a16="http://schemas.microsoft.com/office/drawing/2014/main" id="{085F925D-8AEB-48CC-8FB5-C3C2B0238A18}"/>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6" name="Freeform 13">
              <a:extLst>
                <a:ext uri="{FF2B5EF4-FFF2-40B4-BE49-F238E27FC236}">
                  <a16:creationId xmlns:a16="http://schemas.microsoft.com/office/drawing/2014/main" id="{D492B745-F78F-4675-B594-05FC06EBB43C}"/>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7" name="Freeform 14">
              <a:extLst>
                <a:ext uri="{FF2B5EF4-FFF2-40B4-BE49-F238E27FC236}">
                  <a16:creationId xmlns:a16="http://schemas.microsoft.com/office/drawing/2014/main" id="{46FAB7FD-7A62-4416-99F4-89F16D7EA072}"/>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303071622"/>
      </p:ext>
    </p:extLst>
  </p:cSld>
  <p:clrMapOvr>
    <a:masterClrMapping/>
  </p:clrMapOvr>
  <p:hf hdr="0" dt="0"/>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End slide Black">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376239" y="4211955"/>
            <a:ext cx="6396702" cy="2169796"/>
          </a:xfrm>
        </p:spPr>
        <p:txBody>
          <a:bodyPr anchor="b" anchorCtr="0">
            <a:noAutofit/>
          </a:bodyPr>
          <a:lstStyle>
            <a:lvl1pPr>
              <a:lnSpc>
                <a:spcPct val="100000"/>
              </a:lnSpc>
              <a:spcAft>
                <a:spcPts val="450"/>
              </a:spcAft>
              <a:defRPr sz="675">
                <a:solidFill>
                  <a:schemeClr val="bg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7028136" y="4211955"/>
            <a:ext cx="1739627" cy="1725448"/>
          </a:xfrm>
        </p:spPr>
        <p:txBody>
          <a:bodyPr anchor="ctr" anchorCtr="0"/>
          <a:lstStyle>
            <a:lvl1pPr algn="ctr">
              <a:defRPr sz="675">
                <a:solidFill>
                  <a:schemeClr val="bg1"/>
                </a:solidFill>
              </a:defRPr>
            </a:lvl1pPr>
          </a:lstStyle>
          <a:p>
            <a:r>
              <a:rPr lang="en-GB" sz="675" dirty="0"/>
              <a:t>Insert sponsorship mark here</a:t>
            </a:r>
            <a:endParaRPr lang="en-GB" dirty="0"/>
          </a:p>
        </p:txBody>
      </p:sp>
      <p:sp>
        <p:nvSpPr>
          <p:cNvPr id="8" name="Text Placeholder 7"/>
          <p:cNvSpPr>
            <a:spLocks noGrp="1"/>
          </p:cNvSpPr>
          <p:nvPr>
            <p:ph type="body" sz="quarter" idx="15"/>
          </p:nvPr>
        </p:nvSpPr>
        <p:spPr>
          <a:xfrm>
            <a:off x="7028138" y="6018028"/>
            <a:ext cx="1739626" cy="363722"/>
          </a:xfrm>
        </p:spPr>
        <p:txBody>
          <a:bodyPr anchor="b" anchorCtr="0">
            <a:noAutofit/>
          </a:bodyPr>
          <a:lstStyle>
            <a:lvl1pPr>
              <a:lnSpc>
                <a:spcPct val="100000"/>
              </a:lnSpc>
              <a:defRPr sz="713">
                <a:solidFill>
                  <a:schemeClr val="bg1"/>
                </a:solidFill>
              </a:defRPr>
            </a:lvl1pPr>
          </a:lstStyle>
          <a:p>
            <a:pPr lvl="0"/>
            <a:r>
              <a:rPr lang="en-US"/>
              <a:t>Click to edit Master text styles</a:t>
            </a:r>
          </a:p>
        </p:txBody>
      </p:sp>
      <p:grpSp>
        <p:nvGrpSpPr>
          <p:cNvPr id="16" name="Group 15">
            <a:extLst>
              <a:ext uri="{FF2B5EF4-FFF2-40B4-BE49-F238E27FC236}">
                <a16:creationId xmlns:a16="http://schemas.microsoft.com/office/drawing/2014/main" id="{0B6CCAF7-D53A-49D2-811F-A8F83A7B327B}"/>
              </a:ext>
            </a:extLst>
          </p:cNvPr>
          <p:cNvGrpSpPr/>
          <p:nvPr userDrawn="1"/>
        </p:nvGrpSpPr>
        <p:grpSpPr>
          <a:xfrm>
            <a:off x="377991" y="378000"/>
            <a:ext cx="1620000" cy="307976"/>
            <a:chOff x="398463" y="404813"/>
            <a:chExt cx="1627187" cy="307976"/>
          </a:xfrm>
          <a:solidFill>
            <a:schemeClr val="bg1"/>
          </a:solidFill>
        </p:grpSpPr>
        <p:sp>
          <p:nvSpPr>
            <p:cNvPr id="17" name="Oval 5">
              <a:extLst>
                <a:ext uri="{FF2B5EF4-FFF2-40B4-BE49-F238E27FC236}">
                  <a16:creationId xmlns:a16="http://schemas.microsoft.com/office/drawing/2014/main" id="{02856B76-941B-4ADA-8EF5-820A4B31FC4F}"/>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18" name="Freeform 6">
              <a:extLst>
                <a:ext uri="{FF2B5EF4-FFF2-40B4-BE49-F238E27FC236}">
                  <a16:creationId xmlns:a16="http://schemas.microsoft.com/office/drawing/2014/main" id="{F949CC49-8AC1-46F1-A9CB-7D1703D4A062}"/>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19" name="Rectangle 7">
              <a:extLst>
                <a:ext uri="{FF2B5EF4-FFF2-40B4-BE49-F238E27FC236}">
                  <a16:creationId xmlns:a16="http://schemas.microsoft.com/office/drawing/2014/main" id="{EAC81131-807B-481B-8BE9-7758F3EF20EC}"/>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1" name="Freeform 8">
              <a:extLst>
                <a:ext uri="{FF2B5EF4-FFF2-40B4-BE49-F238E27FC236}">
                  <a16:creationId xmlns:a16="http://schemas.microsoft.com/office/drawing/2014/main" id="{FB893F76-90D5-40E5-A58E-15D7125CDCC8}"/>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2" name="Rectangle 9">
              <a:extLst>
                <a:ext uri="{FF2B5EF4-FFF2-40B4-BE49-F238E27FC236}">
                  <a16:creationId xmlns:a16="http://schemas.microsoft.com/office/drawing/2014/main" id="{A7C1E91F-68E0-461B-9A19-8DDA2F52A7F6}"/>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3" name="Rectangle 10">
              <a:extLst>
                <a:ext uri="{FF2B5EF4-FFF2-40B4-BE49-F238E27FC236}">
                  <a16:creationId xmlns:a16="http://schemas.microsoft.com/office/drawing/2014/main" id="{DECCB569-588D-4D54-A458-11BACEF31517}"/>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4" name="Freeform 11">
              <a:extLst>
                <a:ext uri="{FF2B5EF4-FFF2-40B4-BE49-F238E27FC236}">
                  <a16:creationId xmlns:a16="http://schemas.microsoft.com/office/drawing/2014/main" id="{4C5ED5F4-D1F6-43A7-A1F9-71BFAA6DE560}"/>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5" name="Freeform 12">
              <a:extLst>
                <a:ext uri="{FF2B5EF4-FFF2-40B4-BE49-F238E27FC236}">
                  <a16:creationId xmlns:a16="http://schemas.microsoft.com/office/drawing/2014/main" id="{643F8374-D00F-4C56-8925-4FA56854E9E7}"/>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6" name="Freeform 13">
              <a:extLst>
                <a:ext uri="{FF2B5EF4-FFF2-40B4-BE49-F238E27FC236}">
                  <a16:creationId xmlns:a16="http://schemas.microsoft.com/office/drawing/2014/main" id="{D52ADE88-EEC9-431F-A0AC-613B5DE7076E}"/>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7" name="Freeform 14">
              <a:extLst>
                <a:ext uri="{FF2B5EF4-FFF2-40B4-BE49-F238E27FC236}">
                  <a16:creationId xmlns:a16="http://schemas.microsoft.com/office/drawing/2014/main" id="{2AE2FE11-C27C-49AF-B0C7-58BEFA645DB4}"/>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1089657581"/>
      </p:ext>
    </p:extLst>
  </p:cSld>
  <p:clrMapOvr>
    <a:masterClrMapping/>
  </p:clrMapOvr>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itle, subtitle &amp; 1 column text">
    <p:spTree>
      <p:nvGrpSpPr>
        <p:cNvPr id="1" name=""/>
        <p:cNvGrpSpPr/>
        <p:nvPr/>
      </p:nvGrpSpPr>
      <p:grpSpPr>
        <a:xfrm>
          <a:off x="0" y="0"/>
          <a:ext cx="0" cy="0"/>
          <a:chOff x="0" y="0"/>
          <a:chExt cx="0" cy="0"/>
        </a:xfrm>
      </p:grpSpPr>
      <p:sp>
        <p:nvSpPr>
          <p:cNvPr id="14" name="Text Placeholder 18"/>
          <p:cNvSpPr>
            <a:spLocks noGrp="1"/>
          </p:cNvSpPr>
          <p:nvPr>
            <p:ph idx="1"/>
          </p:nvPr>
        </p:nvSpPr>
        <p:spPr>
          <a:xfrm>
            <a:off x="377190" y="1665290"/>
            <a:ext cx="8390573" cy="4716460"/>
          </a:xfrm>
          <a:prstGeom prst="rect">
            <a:avLst/>
          </a:prstGeom>
        </p:spPr>
        <p:txBody>
          <a:bodyPr vert="horz" lIns="0" tIns="0" rIns="0" bIns="0" rtlCol="0">
            <a:noAutofit/>
          </a:bodyPr>
          <a:lstStyle>
            <a:lvl1pPr>
              <a:defRPr sz="1300"/>
            </a:lvl1pPr>
            <a:lvl2pPr>
              <a:defRPr sz="1300"/>
            </a:lvl2pPr>
            <a:lvl3pPr>
              <a:defRPr sz="1300"/>
            </a:lvl3pPr>
            <a:lvl4pPr>
              <a:defRPr sz="1300"/>
            </a:lvl4pPr>
            <a:lvl5pPr>
              <a:defRPr sz="13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7" name="Text Placeholder 8">
            <a:extLst>
              <a:ext uri="{FF2B5EF4-FFF2-40B4-BE49-F238E27FC236}">
                <a16:creationId xmlns:a16="http://schemas.microsoft.com/office/drawing/2014/main" id="{537CC665-FE98-46D6-975E-AFF0AE8ED2C8}"/>
              </a:ext>
            </a:extLst>
          </p:cNvPr>
          <p:cNvSpPr>
            <a:spLocks noGrp="1"/>
          </p:cNvSpPr>
          <p:nvPr>
            <p:ph type="body" sz="quarter" idx="21"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8" name="Title Placeholder 1">
            <a:extLst>
              <a:ext uri="{FF2B5EF4-FFF2-40B4-BE49-F238E27FC236}">
                <a16:creationId xmlns:a16="http://schemas.microsoft.com/office/drawing/2014/main" id="{3BBABC4F-611D-45AA-96CD-C45E11F22888}"/>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sz="2000">
                <a:latin typeface="+mj-lt"/>
              </a:defRPr>
            </a:lvl1pPr>
          </a:lstStyle>
          <a:p>
            <a:r>
              <a:rPr lang="en-US" dirty="0"/>
              <a:t>Click to add title</a:t>
            </a:r>
          </a:p>
        </p:txBody>
      </p:sp>
    </p:spTree>
    <p:extLst>
      <p:ext uri="{BB962C8B-B14F-4D97-AF65-F5344CB8AC3E}">
        <p14:creationId xmlns:p14="http://schemas.microsoft.com/office/powerpoint/2010/main" val="1215880349"/>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itle, subtitle &amp; contents">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377191" y="1665291"/>
            <a:ext cx="7011590" cy="4633910"/>
          </a:xfrm>
          <a:prstGeom prst="rect">
            <a:avLst/>
          </a:prstGeom>
        </p:spPr>
        <p:txBody>
          <a:bodyPr>
            <a:normAutofit/>
          </a:bodyPr>
          <a:lstStyle>
            <a:lvl1pPr>
              <a:tabLst>
                <a:tab pos="6729245" algn="r"/>
              </a:tabLst>
              <a:defRPr sz="1300"/>
            </a:lvl1pPr>
            <a:lvl2pPr>
              <a:tabLst>
                <a:tab pos="6729245" algn="r"/>
              </a:tabLst>
              <a:defRPr sz="1300"/>
            </a:lvl2pPr>
            <a:lvl3pPr>
              <a:tabLst>
                <a:tab pos="6729245" algn="r"/>
              </a:tabLst>
              <a:defRPr sz="1300"/>
            </a:lvl3pPr>
            <a:lvl4pPr>
              <a:tabLst>
                <a:tab pos="6729245" algn="r"/>
              </a:tabLst>
              <a:defRPr sz="1300"/>
            </a:lvl4pPr>
            <a:lvl5pPr>
              <a:tabLst>
                <a:tab pos="5029074" algn="r"/>
              </a:tabLst>
              <a:defRPr sz="1300" baseline="0"/>
            </a:lvl5pPr>
            <a:lvl6pPr>
              <a:tabLst>
                <a:tab pos="6729245" algn="r"/>
              </a:tabLst>
              <a:defRPr/>
            </a:lvl6pPr>
            <a:lvl7pPr>
              <a:tabLst>
                <a:tab pos="6729245" algn="r"/>
              </a:tabLst>
              <a:defRPr/>
            </a:lvl7pPr>
            <a:lvl8pPr>
              <a:tabLst>
                <a:tab pos="6729245" algn="r"/>
              </a:tabLst>
              <a:defRPr/>
            </a:lvl8pPr>
            <a:lvl9pPr>
              <a:tabLst>
                <a:tab pos="6729245" algn="r"/>
              </a:tabLst>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8">
            <a:extLst>
              <a:ext uri="{FF2B5EF4-FFF2-40B4-BE49-F238E27FC236}">
                <a16:creationId xmlns:a16="http://schemas.microsoft.com/office/drawing/2014/main" id="{B4464A84-542A-4D1A-8583-EEE0342E31DC}"/>
              </a:ext>
            </a:extLst>
          </p:cNvPr>
          <p:cNvSpPr>
            <a:spLocks noGrp="1"/>
          </p:cNvSpPr>
          <p:nvPr>
            <p:ph type="body" sz="quarter" idx="21"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9" name="Title Placeholder 1">
            <a:extLst>
              <a:ext uri="{FF2B5EF4-FFF2-40B4-BE49-F238E27FC236}">
                <a16:creationId xmlns:a16="http://schemas.microsoft.com/office/drawing/2014/main" id="{B12EEE0C-4EE5-49C0-A99D-660B1A86B51D}"/>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sz="2000">
                <a:latin typeface="+mj-lt"/>
              </a:defRPr>
            </a:lvl1pPr>
          </a:lstStyle>
          <a:p>
            <a:r>
              <a:rPr lang="en-US" dirty="0"/>
              <a:t>Click to add title</a:t>
            </a:r>
          </a:p>
        </p:txBody>
      </p:sp>
    </p:spTree>
    <p:extLst>
      <p:ext uri="{BB962C8B-B14F-4D97-AF65-F5344CB8AC3E}">
        <p14:creationId xmlns:p14="http://schemas.microsoft.com/office/powerpoint/2010/main" val="2668375183"/>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userDrawn="1">
  <p:cSld name="Divider - Deloitte green accent 1">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352425" y="1700214"/>
            <a:ext cx="7813675"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352425" y="3423545"/>
            <a:ext cx="7813676" cy="1566532"/>
          </a:xfrm>
        </p:spPr>
        <p:txBody>
          <a:bodyPr lIns="0" tIns="0" rIns="0" bIns="0">
            <a:noAutofit/>
          </a:bodyPr>
          <a:lstStyle>
            <a:lvl1pPr marL="0" indent="0">
              <a:lnSpc>
                <a:spcPct val="95000"/>
              </a:lnSpc>
              <a:spcAft>
                <a:spcPts val="0"/>
              </a:spcAft>
              <a:buNone/>
              <a:defRPr sz="360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7" name="CaseCode">
            <a:extLst>
              <a:ext uri="{FF2B5EF4-FFF2-40B4-BE49-F238E27FC236}">
                <a16:creationId xmlns:a16="http://schemas.microsoft.com/office/drawing/2014/main" id="{F5DA332A-5FDA-44BD-83A8-C1B461175217}"/>
              </a:ext>
            </a:extLst>
          </p:cNvPr>
          <p:cNvSpPr txBox="1"/>
          <p:nvPr userDrawn="1"/>
        </p:nvSpPr>
        <p:spPr>
          <a:xfrm>
            <a:off x="4751388" y="6477001"/>
            <a:ext cx="3672420" cy="2769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Presentation title</a:t>
            </a:r>
            <a:br>
              <a:rPr lang="en-US" sz="900" noProof="0" dirty="0">
                <a:solidFill>
                  <a:schemeClr val="bg1"/>
                </a:solidFill>
                <a:latin typeface="Calibri" panose="020F0502020204030204" pitchFamily="34" charset="0"/>
                <a:cs typeface="Calibri" panose="020F0502020204030204" pitchFamily="34" charset="0"/>
              </a:rPr>
            </a:br>
            <a:r>
              <a:rPr lang="en-US" sz="9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8" name="Copyright">
            <a:extLst>
              <a:ext uri="{FF2B5EF4-FFF2-40B4-BE49-F238E27FC236}">
                <a16:creationId xmlns:a16="http://schemas.microsoft.com/office/drawing/2014/main" id="{AEF67F89-55D5-4B02-B284-7F2FE86B67EB}"/>
              </a:ext>
            </a:extLst>
          </p:cNvPr>
          <p:cNvSpPr txBox="1"/>
          <p:nvPr userDrawn="1"/>
        </p:nvSpPr>
        <p:spPr>
          <a:xfrm>
            <a:off x="376237" y="6476999"/>
            <a:ext cx="4016376" cy="138499"/>
          </a:xfrm>
          <a:prstGeom prst="rect">
            <a:avLst/>
          </a:prstGeom>
          <a:noFill/>
        </p:spPr>
        <p:txBody>
          <a:bodyPr wrap="square" lIns="0" tIns="0" rIns="0" bIns="0" rtlCol="0">
            <a:spAutoFit/>
          </a:bodyPr>
          <a:lstStyle/>
          <a:p>
            <a:pPr marL="0" indent="0">
              <a:spcBef>
                <a:spcPts val="45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Copyright © 2022 Deloitte Development LLC. All rights reserved.</a:t>
            </a:r>
          </a:p>
        </p:txBody>
      </p:sp>
      <p:sp>
        <p:nvSpPr>
          <p:cNvPr id="9" name="TextBox 8">
            <a:extLst>
              <a:ext uri="{FF2B5EF4-FFF2-40B4-BE49-F238E27FC236}">
                <a16:creationId xmlns:a16="http://schemas.microsoft.com/office/drawing/2014/main" id="{24481A36-3B74-4C1E-8A6A-DD33D090818C}"/>
              </a:ext>
            </a:extLst>
          </p:cNvPr>
          <p:cNvSpPr txBox="1"/>
          <p:nvPr userDrawn="1"/>
        </p:nvSpPr>
        <p:spPr>
          <a:xfrm>
            <a:off x="8536783" y="6477002"/>
            <a:ext cx="230981" cy="103875"/>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675" noProof="0" smtClean="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a:t>
            </a:fld>
            <a:endParaRPr lang="en-US" sz="675"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29008161"/>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cSld name="End slid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376239" y="4211955"/>
            <a:ext cx="6396702" cy="2169796"/>
          </a:xfrm>
        </p:spPr>
        <p:txBody>
          <a:bodyPr anchor="b" anchorCtr="0">
            <a:normAutofit/>
          </a:bodyPr>
          <a:lstStyle>
            <a:lvl1pPr>
              <a:lnSpc>
                <a:spcPct val="100000"/>
              </a:lnSpc>
              <a:spcAft>
                <a:spcPts val="450"/>
              </a:spcAft>
              <a:defRPr sz="900"/>
            </a:lvl1pPr>
          </a:lstStyle>
          <a:p>
            <a:pPr lvl="0"/>
            <a:r>
              <a:rPr lang="en-US"/>
              <a:t>Click to edit Master text styles</a:t>
            </a:r>
          </a:p>
        </p:txBody>
      </p:sp>
      <p:sp>
        <p:nvSpPr>
          <p:cNvPr id="3" name="Picture Placeholder 2"/>
          <p:cNvSpPr>
            <a:spLocks noGrp="1"/>
          </p:cNvSpPr>
          <p:nvPr>
            <p:ph type="pic" sz="quarter" idx="14" hasCustomPrompt="1"/>
          </p:nvPr>
        </p:nvSpPr>
        <p:spPr>
          <a:xfrm>
            <a:off x="7028136" y="4211955"/>
            <a:ext cx="1739627" cy="1725448"/>
          </a:xfrm>
        </p:spPr>
        <p:txBody>
          <a:bodyPr anchor="ctr" anchorCtr="0"/>
          <a:lstStyle>
            <a:lvl1pPr algn="ctr">
              <a:defRPr sz="675"/>
            </a:lvl1pPr>
          </a:lstStyle>
          <a:p>
            <a:r>
              <a:rPr lang="en-GB" sz="675" dirty="0"/>
              <a:t>Insert sponsorship mark here</a:t>
            </a:r>
            <a:endParaRPr lang="en-GB" dirty="0"/>
          </a:p>
        </p:txBody>
      </p:sp>
      <p:sp>
        <p:nvSpPr>
          <p:cNvPr id="8" name="Text Placeholder 7"/>
          <p:cNvSpPr>
            <a:spLocks noGrp="1"/>
          </p:cNvSpPr>
          <p:nvPr>
            <p:ph type="body" sz="quarter" idx="15"/>
          </p:nvPr>
        </p:nvSpPr>
        <p:spPr>
          <a:xfrm>
            <a:off x="7028138" y="6018028"/>
            <a:ext cx="1739626" cy="363722"/>
          </a:xfrm>
        </p:spPr>
        <p:txBody>
          <a:bodyPr anchor="b" anchorCtr="0">
            <a:normAutofit/>
          </a:bodyPr>
          <a:lstStyle>
            <a:lvl1pPr>
              <a:lnSpc>
                <a:spcPct val="100000"/>
              </a:lnSpc>
              <a:defRPr sz="900"/>
            </a:lvl1pPr>
          </a:lstStyle>
          <a:p>
            <a:pPr lvl="0"/>
            <a:r>
              <a:rPr lang="en-US"/>
              <a:t>Click to edit Master text styles</a:t>
            </a:r>
          </a:p>
        </p:txBody>
      </p:sp>
      <p:grpSp>
        <p:nvGrpSpPr>
          <p:cNvPr id="20" name="Group 19">
            <a:extLst>
              <a:ext uri="{FF2B5EF4-FFF2-40B4-BE49-F238E27FC236}">
                <a16:creationId xmlns:a16="http://schemas.microsoft.com/office/drawing/2014/main" id="{3E312BEF-D981-409E-BB9D-8ADA7F5CEDA3}"/>
              </a:ext>
            </a:extLst>
          </p:cNvPr>
          <p:cNvGrpSpPr/>
          <p:nvPr userDrawn="1"/>
        </p:nvGrpSpPr>
        <p:grpSpPr>
          <a:xfrm>
            <a:off x="377991" y="378000"/>
            <a:ext cx="1620000" cy="307976"/>
            <a:chOff x="398463" y="404813"/>
            <a:chExt cx="1627187" cy="307976"/>
          </a:xfrm>
          <a:solidFill>
            <a:schemeClr val="tx1"/>
          </a:solidFill>
        </p:grpSpPr>
        <p:sp>
          <p:nvSpPr>
            <p:cNvPr id="21" name="Oval 5">
              <a:extLst>
                <a:ext uri="{FF2B5EF4-FFF2-40B4-BE49-F238E27FC236}">
                  <a16:creationId xmlns:a16="http://schemas.microsoft.com/office/drawing/2014/main" id="{A3DCCC6C-7C7B-4959-9802-AA86D4A5D4BB}"/>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2" name="Freeform 6">
              <a:extLst>
                <a:ext uri="{FF2B5EF4-FFF2-40B4-BE49-F238E27FC236}">
                  <a16:creationId xmlns:a16="http://schemas.microsoft.com/office/drawing/2014/main" id="{FBB35EFE-3FC8-4B92-BB36-3C8D37C8F2AC}"/>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3" name="Rectangle 7">
              <a:extLst>
                <a:ext uri="{FF2B5EF4-FFF2-40B4-BE49-F238E27FC236}">
                  <a16:creationId xmlns:a16="http://schemas.microsoft.com/office/drawing/2014/main" id="{88576374-1FBE-4083-9352-4C1DBD474DD8}"/>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4" name="Freeform 8">
              <a:extLst>
                <a:ext uri="{FF2B5EF4-FFF2-40B4-BE49-F238E27FC236}">
                  <a16:creationId xmlns:a16="http://schemas.microsoft.com/office/drawing/2014/main" id="{96B7D103-6910-4DFD-9346-26787E9B9ECE}"/>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5" name="Rectangle 9">
              <a:extLst>
                <a:ext uri="{FF2B5EF4-FFF2-40B4-BE49-F238E27FC236}">
                  <a16:creationId xmlns:a16="http://schemas.microsoft.com/office/drawing/2014/main" id="{88B02810-A46E-4CCF-8770-29A5850AB449}"/>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6" name="Rectangle 10">
              <a:extLst>
                <a:ext uri="{FF2B5EF4-FFF2-40B4-BE49-F238E27FC236}">
                  <a16:creationId xmlns:a16="http://schemas.microsoft.com/office/drawing/2014/main" id="{C002C259-A628-46D7-85B5-4E7990B538CA}"/>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7" name="Freeform 11">
              <a:extLst>
                <a:ext uri="{FF2B5EF4-FFF2-40B4-BE49-F238E27FC236}">
                  <a16:creationId xmlns:a16="http://schemas.microsoft.com/office/drawing/2014/main" id="{24B8794B-90C4-432D-98F0-8319EA943E9D}"/>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8" name="Freeform 12">
              <a:extLst>
                <a:ext uri="{FF2B5EF4-FFF2-40B4-BE49-F238E27FC236}">
                  <a16:creationId xmlns:a16="http://schemas.microsoft.com/office/drawing/2014/main" id="{585E0BDF-5DCD-4C36-9D16-489F0BC8579E}"/>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13">
              <a:extLst>
                <a:ext uri="{FF2B5EF4-FFF2-40B4-BE49-F238E27FC236}">
                  <a16:creationId xmlns:a16="http://schemas.microsoft.com/office/drawing/2014/main" id="{A3FE3125-2476-46F4-AEEC-D6EAF80C7690}"/>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0" name="Freeform 14">
              <a:extLst>
                <a:ext uri="{FF2B5EF4-FFF2-40B4-BE49-F238E27FC236}">
                  <a16:creationId xmlns:a16="http://schemas.microsoft.com/office/drawing/2014/main" id="{5698FEF2-CDD3-4796-A7C5-DD3DDD389DA9}"/>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157722510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1_Title Slide - Black">
    <p:bg bwMode="gray">
      <p:bgPr>
        <a:solidFill>
          <a:schemeClr val="tx1"/>
        </a:solidFill>
        <a:effectLst/>
      </p:bgPr>
    </p:bg>
    <p:spTree>
      <p:nvGrpSpPr>
        <p:cNvPr id="1" name=""/>
        <p:cNvGrpSpPr/>
        <p:nvPr/>
      </p:nvGrpSpPr>
      <p:grpSpPr>
        <a:xfrm>
          <a:off x="0" y="0"/>
          <a:ext cx="0" cy="0"/>
          <a:chOff x="0" y="0"/>
          <a:chExt cx="0" cy="0"/>
        </a:xfrm>
      </p:grpSpPr>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376239" y="6381750"/>
            <a:ext cx="3334702" cy="273050"/>
          </a:xfrm>
          <a:prstGeom prst="rect">
            <a:avLst/>
          </a:prstGeom>
        </p:spPr>
        <p:txBody>
          <a:bodyPr anchor="b">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27" name="Group 26">
            <a:extLst>
              <a:ext uri="{FF2B5EF4-FFF2-40B4-BE49-F238E27FC236}">
                <a16:creationId xmlns:a16="http://schemas.microsoft.com/office/drawing/2014/main" id="{B6F50CF5-77BF-459B-9A79-3C4CC22A0F3A}"/>
              </a:ext>
            </a:extLst>
          </p:cNvPr>
          <p:cNvGrpSpPr/>
          <p:nvPr userDrawn="1"/>
        </p:nvGrpSpPr>
        <p:grpSpPr>
          <a:xfrm>
            <a:off x="377991" y="378000"/>
            <a:ext cx="1620000" cy="307976"/>
            <a:chOff x="398463" y="404813"/>
            <a:chExt cx="1627187" cy="307976"/>
          </a:xfrm>
          <a:solidFill>
            <a:schemeClr val="bg1"/>
          </a:solidFill>
        </p:grpSpPr>
        <p:sp>
          <p:nvSpPr>
            <p:cNvPr id="28" name="Oval 5">
              <a:extLst>
                <a:ext uri="{FF2B5EF4-FFF2-40B4-BE49-F238E27FC236}">
                  <a16:creationId xmlns:a16="http://schemas.microsoft.com/office/drawing/2014/main" id="{E9128BED-07B9-451E-B858-7CC1141471B6}"/>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6">
              <a:extLst>
                <a:ext uri="{FF2B5EF4-FFF2-40B4-BE49-F238E27FC236}">
                  <a16:creationId xmlns:a16="http://schemas.microsoft.com/office/drawing/2014/main" id="{C68196BA-7D11-4539-BDF9-983E22D34232}"/>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44" name="Rectangle 7">
              <a:extLst>
                <a:ext uri="{FF2B5EF4-FFF2-40B4-BE49-F238E27FC236}">
                  <a16:creationId xmlns:a16="http://schemas.microsoft.com/office/drawing/2014/main" id="{42AF1C77-6287-4499-B04A-87B27165DE90}"/>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45" name="Freeform 8">
              <a:extLst>
                <a:ext uri="{FF2B5EF4-FFF2-40B4-BE49-F238E27FC236}">
                  <a16:creationId xmlns:a16="http://schemas.microsoft.com/office/drawing/2014/main" id="{25579AED-BEB3-43B3-8ED1-4F00DD4BD00F}"/>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46" name="Rectangle 9">
              <a:extLst>
                <a:ext uri="{FF2B5EF4-FFF2-40B4-BE49-F238E27FC236}">
                  <a16:creationId xmlns:a16="http://schemas.microsoft.com/office/drawing/2014/main" id="{E45E9D0B-F5C0-4893-92F0-D69A666C1B0B}"/>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47" name="Rectangle 10">
              <a:extLst>
                <a:ext uri="{FF2B5EF4-FFF2-40B4-BE49-F238E27FC236}">
                  <a16:creationId xmlns:a16="http://schemas.microsoft.com/office/drawing/2014/main" id="{DE5C210F-0B06-4949-8E4D-64301D93E9D9}"/>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48" name="Freeform 11">
              <a:extLst>
                <a:ext uri="{FF2B5EF4-FFF2-40B4-BE49-F238E27FC236}">
                  <a16:creationId xmlns:a16="http://schemas.microsoft.com/office/drawing/2014/main" id="{F24B8B3C-D0AE-4485-8A30-2C7813EFDEE1}"/>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49" name="Freeform 12">
              <a:extLst>
                <a:ext uri="{FF2B5EF4-FFF2-40B4-BE49-F238E27FC236}">
                  <a16:creationId xmlns:a16="http://schemas.microsoft.com/office/drawing/2014/main" id="{0DD172EE-B893-46D5-9A64-6715E431296D}"/>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50" name="Freeform 13">
              <a:extLst>
                <a:ext uri="{FF2B5EF4-FFF2-40B4-BE49-F238E27FC236}">
                  <a16:creationId xmlns:a16="http://schemas.microsoft.com/office/drawing/2014/main" id="{41641FDD-35E1-4F42-B99C-FFA6812569B0}"/>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51" name="Freeform 14">
              <a:extLst>
                <a:ext uri="{FF2B5EF4-FFF2-40B4-BE49-F238E27FC236}">
                  <a16:creationId xmlns:a16="http://schemas.microsoft.com/office/drawing/2014/main" id="{DFE30DEA-FA20-4812-875C-D70A3CA3F5F2}"/>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
        <p:nvSpPr>
          <p:cNvPr id="52" name="Picture Placeholder 8">
            <a:extLst>
              <a:ext uri="{FF2B5EF4-FFF2-40B4-BE49-F238E27FC236}">
                <a16:creationId xmlns:a16="http://schemas.microsoft.com/office/drawing/2014/main" id="{27C09EB3-4C86-4B88-B9B3-4061BBB643D5}"/>
              </a:ext>
            </a:extLst>
          </p:cNvPr>
          <p:cNvSpPr>
            <a:spLocks noGrp="1"/>
          </p:cNvSpPr>
          <p:nvPr>
            <p:ph type="pic" sz="quarter" idx="11"/>
          </p:nvPr>
        </p:nvSpPr>
        <p:spPr>
          <a:xfrm>
            <a:off x="1883499" y="804672"/>
            <a:ext cx="5404104" cy="5404104"/>
          </a:xfrm>
          <a:prstGeom prst="rect">
            <a:avLst/>
          </a:prstGeom>
        </p:spPr>
        <p:txBody>
          <a:bodyPr/>
          <a:lstStyle/>
          <a:p>
            <a:r>
              <a:rPr lang="en-US" noProof="0"/>
              <a:t>Click icon to add picture</a:t>
            </a:r>
            <a:endParaRPr lang="en-US" noProof="0" dirty="0"/>
          </a:p>
        </p:txBody>
      </p:sp>
      <p:sp>
        <p:nvSpPr>
          <p:cNvPr id="53" name="Title 1">
            <a:extLst>
              <a:ext uri="{FF2B5EF4-FFF2-40B4-BE49-F238E27FC236}">
                <a16:creationId xmlns:a16="http://schemas.microsoft.com/office/drawing/2014/main" id="{647FBB06-57A1-478F-8BCE-57D05265516A}"/>
              </a:ext>
            </a:extLst>
          </p:cNvPr>
          <p:cNvSpPr>
            <a:spLocks noGrp="1"/>
          </p:cNvSpPr>
          <p:nvPr>
            <p:ph type="ctrTitle"/>
          </p:nvPr>
        </p:nvSpPr>
        <p:spPr bwMode="gray">
          <a:xfrm>
            <a:off x="376239" y="5186208"/>
            <a:ext cx="3334702" cy="895983"/>
          </a:xfrm>
          <a:prstGeom prst="rect">
            <a:avLst/>
          </a:prstGeom>
        </p:spPr>
        <p:txBody>
          <a:bodyPr anchor="b" anchorCtr="0">
            <a:noAutofit/>
          </a:bodyPr>
          <a:lstStyle>
            <a:lvl1pPr algn="l">
              <a:lnSpc>
                <a:spcPts val="3200"/>
              </a:lnSpc>
              <a:defRPr sz="3200"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Tree>
    <p:extLst>
      <p:ext uri="{BB962C8B-B14F-4D97-AF65-F5344CB8AC3E}">
        <p14:creationId xmlns:p14="http://schemas.microsoft.com/office/powerpoint/2010/main" val="56171112"/>
      </p:ext>
    </p:extLst>
  </p:cSld>
  <p:clrMapOvr>
    <a:masterClrMapping/>
  </p:clrMapOvr>
  <p:transition>
    <p:fade/>
  </p:transition>
  <p:hf hdr="0" dt="0"/>
  <p:extLst>
    <p:ext uri="{DCECCB84-F9BA-43D5-87BE-67443E8EF086}">
      <p15:sldGuideLst xmlns:p15="http://schemas.microsoft.com/office/powerpoint/2012/main">
        <p15:guide id="1" orient="horz" pos="4088"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1_Title Slide - Black Page Image">
    <p:bg bwMode="gray">
      <p:bgPr>
        <a:solidFill>
          <a:schemeClr val="tx1"/>
        </a:solidFill>
        <a:effectLst/>
      </p:bgPr>
    </p:bg>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EF77F0F-DE6A-48C9-92BD-013174DD643C}"/>
              </a:ext>
            </a:extLst>
          </p:cNvPr>
          <p:cNvSpPr>
            <a:spLocks noGrp="1"/>
          </p:cNvSpPr>
          <p:nvPr>
            <p:ph type="pic" sz="quarter" idx="11"/>
          </p:nvPr>
        </p:nvSpPr>
        <p:spPr>
          <a:xfrm>
            <a:off x="0" y="0"/>
            <a:ext cx="9144000" cy="6858000"/>
          </a:xfrm>
          <a:prstGeom prst="rect">
            <a:avLst/>
          </a:prstGeom>
        </p:spPr>
        <p:txBody>
          <a:bodyPr/>
          <a:lstStyle>
            <a:lvl1pPr>
              <a:defRPr>
                <a:solidFill>
                  <a:schemeClr val="bg1"/>
                </a:solidFill>
              </a:defRPr>
            </a:lvl1pPr>
          </a:lstStyle>
          <a:p>
            <a:r>
              <a:rPr lang="en-US" noProof="0"/>
              <a:t>Click icon to add picture</a:t>
            </a:r>
            <a:endParaRPr lang="en-US" noProof="0" dirty="0"/>
          </a:p>
        </p:txBody>
      </p:sp>
      <p:grpSp>
        <p:nvGrpSpPr>
          <p:cNvPr id="16" name="Group 15">
            <a:extLst>
              <a:ext uri="{FF2B5EF4-FFF2-40B4-BE49-F238E27FC236}">
                <a16:creationId xmlns:a16="http://schemas.microsoft.com/office/drawing/2014/main" id="{6A0BD833-5739-4FDB-B21F-A7A7C0EEC237}"/>
              </a:ext>
            </a:extLst>
          </p:cNvPr>
          <p:cNvGrpSpPr/>
          <p:nvPr userDrawn="1"/>
        </p:nvGrpSpPr>
        <p:grpSpPr>
          <a:xfrm>
            <a:off x="377991" y="378000"/>
            <a:ext cx="1620000" cy="307976"/>
            <a:chOff x="398463" y="404813"/>
            <a:chExt cx="1627187" cy="307976"/>
          </a:xfrm>
          <a:solidFill>
            <a:schemeClr val="bg1"/>
          </a:solidFill>
        </p:grpSpPr>
        <p:sp>
          <p:nvSpPr>
            <p:cNvPr id="18" name="Oval 5">
              <a:extLst>
                <a:ext uri="{FF2B5EF4-FFF2-40B4-BE49-F238E27FC236}">
                  <a16:creationId xmlns:a16="http://schemas.microsoft.com/office/drawing/2014/main" id="{D1771689-8745-4F67-ACB0-2FA880B6292C}"/>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19" name="Freeform 6">
              <a:extLst>
                <a:ext uri="{FF2B5EF4-FFF2-40B4-BE49-F238E27FC236}">
                  <a16:creationId xmlns:a16="http://schemas.microsoft.com/office/drawing/2014/main" id="{43568588-502F-4601-817C-92A013540BFB}"/>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0" name="Rectangle 7">
              <a:extLst>
                <a:ext uri="{FF2B5EF4-FFF2-40B4-BE49-F238E27FC236}">
                  <a16:creationId xmlns:a16="http://schemas.microsoft.com/office/drawing/2014/main" id="{DA2B9600-D91E-468D-9D31-33B92E3947FF}"/>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1" name="Freeform 8">
              <a:extLst>
                <a:ext uri="{FF2B5EF4-FFF2-40B4-BE49-F238E27FC236}">
                  <a16:creationId xmlns:a16="http://schemas.microsoft.com/office/drawing/2014/main" id="{01FF30FF-ADCC-4CD2-B09E-60F75CA993F0}"/>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2" name="Rectangle 9">
              <a:extLst>
                <a:ext uri="{FF2B5EF4-FFF2-40B4-BE49-F238E27FC236}">
                  <a16:creationId xmlns:a16="http://schemas.microsoft.com/office/drawing/2014/main" id="{626A5D63-C61D-476A-A2EC-68200DDB9C5A}"/>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3" name="Rectangle 10">
              <a:extLst>
                <a:ext uri="{FF2B5EF4-FFF2-40B4-BE49-F238E27FC236}">
                  <a16:creationId xmlns:a16="http://schemas.microsoft.com/office/drawing/2014/main" id="{7CF26D08-DDCB-480D-A0A6-78132794DDFA}"/>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4" name="Freeform 11">
              <a:extLst>
                <a:ext uri="{FF2B5EF4-FFF2-40B4-BE49-F238E27FC236}">
                  <a16:creationId xmlns:a16="http://schemas.microsoft.com/office/drawing/2014/main" id="{C480F8B4-FD1C-4275-AAA2-9419EC0B4636}"/>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5" name="Freeform 12">
              <a:extLst>
                <a:ext uri="{FF2B5EF4-FFF2-40B4-BE49-F238E27FC236}">
                  <a16:creationId xmlns:a16="http://schemas.microsoft.com/office/drawing/2014/main" id="{5B7B28FE-7DA7-4E92-B122-4B8FF96D28BA}"/>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6" name="Freeform 13">
              <a:extLst>
                <a:ext uri="{FF2B5EF4-FFF2-40B4-BE49-F238E27FC236}">
                  <a16:creationId xmlns:a16="http://schemas.microsoft.com/office/drawing/2014/main" id="{DD066F0D-1BE8-441F-AEA3-D80F502E6D25}"/>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7" name="Freeform 14">
              <a:extLst>
                <a:ext uri="{FF2B5EF4-FFF2-40B4-BE49-F238E27FC236}">
                  <a16:creationId xmlns:a16="http://schemas.microsoft.com/office/drawing/2014/main" id="{400E2E76-B6C3-46F1-A088-5C42F7BC8C55}"/>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
        <p:nvSpPr>
          <p:cNvPr id="28" name="Text Placeholder 4">
            <a:extLst>
              <a:ext uri="{FF2B5EF4-FFF2-40B4-BE49-F238E27FC236}">
                <a16:creationId xmlns:a16="http://schemas.microsoft.com/office/drawing/2014/main" id="{7843742C-26CB-411F-8564-50309241988E}"/>
              </a:ext>
            </a:extLst>
          </p:cNvPr>
          <p:cNvSpPr>
            <a:spLocks noGrp="1"/>
          </p:cNvSpPr>
          <p:nvPr>
            <p:ph type="body" sz="quarter" idx="10"/>
          </p:nvPr>
        </p:nvSpPr>
        <p:spPr>
          <a:xfrm>
            <a:off x="376239" y="6381750"/>
            <a:ext cx="3334702" cy="273050"/>
          </a:xfrm>
          <a:prstGeom prst="rect">
            <a:avLst/>
          </a:prstGeom>
        </p:spPr>
        <p:txBody>
          <a:bodyPr anchor="b">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29" name="Title 1">
            <a:extLst>
              <a:ext uri="{FF2B5EF4-FFF2-40B4-BE49-F238E27FC236}">
                <a16:creationId xmlns:a16="http://schemas.microsoft.com/office/drawing/2014/main" id="{A7C729B7-24CD-4887-BCB2-9B9E69736AAE}"/>
              </a:ext>
            </a:extLst>
          </p:cNvPr>
          <p:cNvSpPr>
            <a:spLocks noGrp="1"/>
          </p:cNvSpPr>
          <p:nvPr>
            <p:ph type="ctrTitle"/>
          </p:nvPr>
        </p:nvSpPr>
        <p:spPr bwMode="gray">
          <a:xfrm>
            <a:off x="376239" y="5186208"/>
            <a:ext cx="3334702" cy="895983"/>
          </a:xfrm>
          <a:prstGeom prst="rect">
            <a:avLst/>
          </a:prstGeom>
        </p:spPr>
        <p:txBody>
          <a:bodyPr anchor="b" anchorCtr="0">
            <a:noAutofit/>
          </a:bodyPr>
          <a:lstStyle>
            <a:lvl1pPr algn="l">
              <a:lnSpc>
                <a:spcPts val="3200"/>
              </a:lnSpc>
              <a:defRPr sz="3200"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Tree>
    <p:extLst>
      <p:ext uri="{BB962C8B-B14F-4D97-AF65-F5344CB8AC3E}">
        <p14:creationId xmlns:p14="http://schemas.microsoft.com/office/powerpoint/2010/main" val="2309670191"/>
      </p:ext>
    </p:extLst>
  </p:cSld>
  <p:clrMapOvr>
    <a:masterClrMapping/>
  </p:clrMapOvr>
  <p:transition>
    <p:fade/>
  </p:transition>
  <p:hf hdr="0" dt="0"/>
  <p:extLst>
    <p:ext uri="{DCECCB84-F9BA-43D5-87BE-67443E8EF086}">
      <p15:sldGuideLst xmlns:p15="http://schemas.microsoft.com/office/powerpoint/2012/main">
        <p15:guide id="1" orient="horz" pos="4088"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Text and chart">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4755917" y="2125013"/>
            <a:ext cx="4011846" cy="3996000"/>
          </a:xfrm>
        </p:spPr>
        <p:txBody>
          <a:bodyPr>
            <a:noAutofit/>
          </a:bodyPr>
          <a:lstStyle>
            <a:lvl1pPr>
              <a:defRPr sz="1300"/>
            </a:lvl1pPr>
          </a:lstStyle>
          <a:p>
            <a:r>
              <a:rPr lang="en-US" noProof="0"/>
              <a:t>Click icon to add chart</a:t>
            </a:r>
            <a:endParaRPr lang="en-US" noProof="0" dirty="0"/>
          </a:p>
        </p:txBody>
      </p:sp>
      <p:sp>
        <p:nvSpPr>
          <p:cNvPr id="6" name="Text Placeholder 5"/>
          <p:cNvSpPr>
            <a:spLocks noGrp="1"/>
          </p:cNvSpPr>
          <p:nvPr>
            <p:ph type="body" sz="quarter" idx="22"/>
          </p:nvPr>
        </p:nvSpPr>
        <p:spPr>
          <a:xfrm>
            <a:off x="4755917" y="1665288"/>
            <a:ext cx="4011846" cy="420687"/>
          </a:xfrm>
        </p:spPr>
        <p:txBody>
          <a:bodyPr>
            <a:noAutofit/>
          </a:bodyPr>
          <a:lstStyle>
            <a:lvl1pPr>
              <a:defRPr sz="1300"/>
            </a:lvl1pPr>
          </a:lstStyle>
          <a:p>
            <a:pPr lvl="0"/>
            <a:r>
              <a:rPr lang="en-US" noProof="0"/>
              <a:t>Click to edit Master text styles</a:t>
            </a:r>
          </a:p>
        </p:txBody>
      </p:sp>
      <p:sp>
        <p:nvSpPr>
          <p:cNvPr id="15" name="Text Placeholder 7"/>
          <p:cNvSpPr>
            <a:spLocks noGrp="1"/>
          </p:cNvSpPr>
          <p:nvPr>
            <p:ph type="body" sz="quarter" idx="23"/>
          </p:nvPr>
        </p:nvSpPr>
        <p:spPr>
          <a:xfrm>
            <a:off x="376238" y="6121015"/>
            <a:ext cx="8391525" cy="260737"/>
          </a:xfrm>
        </p:spPr>
        <p:txBody>
          <a:bodyPr>
            <a:noAutofit/>
          </a:bodyPr>
          <a:lstStyle>
            <a:lvl1pPr>
              <a:spcAft>
                <a:spcPts val="0"/>
              </a:spcAft>
              <a:defRPr sz="900"/>
            </a:lvl1pPr>
          </a:lstStyle>
          <a:p>
            <a:pPr lvl="0"/>
            <a:r>
              <a:rPr lang="en-US"/>
              <a:t>Click to edit Master text styles</a:t>
            </a:r>
          </a:p>
        </p:txBody>
      </p:sp>
      <p:sp>
        <p:nvSpPr>
          <p:cNvPr id="8" name="Text Placeholder 8">
            <a:extLst>
              <a:ext uri="{FF2B5EF4-FFF2-40B4-BE49-F238E27FC236}">
                <a16:creationId xmlns:a16="http://schemas.microsoft.com/office/drawing/2014/main" id="{E911C489-B226-49BC-B069-119CF8BC96EF}"/>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9" name="Title Placeholder 1">
            <a:extLst>
              <a:ext uri="{FF2B5EF4-FFF2-40B4-BE49-F238E27FC236}">
                <a16:creationId xmlns:a16="http://schemas.microsoft.com/office/drawing/2014/main" id="{F47218A4-44FE-4E96-A903-7AD44AF4E8DB}"/>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sz="2000">
                <a:latin typeface="+mj-lt"/>
              </a:defRPr>
            </a:lvl1pPr>
          </a:lstStyle>
          <a:p>
            <a:r>
              <a:rPr lang="en-US" dirty="0"/>
              <a:t>Click to add title</a:t>
            </a:r>
          </a:p>
        </p:txBody>
      </p:sp>
      <p:sp>
        <p:nvSpPr>
          <p:cNvPr id="12" name="Content Placeholder 3">
            <a:extLst>
              <a:ext uri="{FF2B5EF4-FFF2-40B4-BE49-F238E27FC236}">
                <a16:creationId xmlns:a16="http://schemas.microsoft.com/office/drawing/2014/main" id="{2B09C439-6EAE-4988-B2EB-173546F60C3E}"/>
              </a:ext>
            </a:extLst>
          </p:cNvPr>
          <p:cNvSpPr>
            <a:spLocks noGrp="1"/>
          </p:cNvSpPr>
          <p:nvPr>
            <p:ph sz="quarter" idx="10"/>
          </p:nvPr>
        </p:nvSpPr>
        <p:spPr>
          <a:xfrm>
            <a:off x="376238" y="1665290"/>
            <a:ext cx="3979185" cy="4716461"/>
          </a:xfrm>
          <a:prstGeom prst="rect">
            <a:avLst/>
          </a:prstGeom>
        </p:spPr>
        <p:txBody>
          <a:bodyPr>
            <a:noAutofit/>
          </a:bodyPr>
          <a:lstStyle>
            <a:lvl1pPr marL="0" indent="0" algn="l">
              <a:buFontTx/>
              <a:buNone/>
              <a:tabLst>
                <a:tab pos="3771900" algn="r"/>
              </a:tabLst>
              <a:defRPr sz="1300"/>
            </a:lvl1pPr>
            <a:lvl2pPr marL="139700" indent="-139700" algn="l">
              <a:buClrTx/>
              <a:buSzPct val="100000"/>
              <a:buFont typeface="Arial" panose="020B0604020202020204" pitchFamily="34" charset="0"/>
              <a:buChar char="•"/>
              <a:tabLst>
                <a:tab pos="3771900" algn="r"/>
              </a:tabLst>
              <a:defRPr sz="1300"/>
            </a:lvl2pPr>
            <a:lvl3pPr marL="304800" indent="-139700" algn="l">
              <a:buClrTx/>
              <a:buSzPct val="100000"/>
              <a:buFont typeface="Arial" panose="020B0604020202020204" pitchFamily="34" charset="0"/>
              <a:buChar char="−"/>
              <a:tabLst>
                <a:tab pos="3771900" algn="r"/>
              </a:tabLst>
              <a:defRPr sz="1300"/>
            </a:lvl3pPr>
            <a:lvl4pPr marL="469900" indent="-139700" algn="l">
              <a:buClrTx/>
              <a:buSzPct val="100000"/>
              <a:buFont typeface="Arial" panose="020B0604020202020204" pitchFamily="34" charset="0"/>
              <a:buChar char="◦"/>
              <a:tabLst>
                <a:tab pos="3771900" algn="r"/>
              </a:tabLst>
              <a:defRPr sz="1300"/>
            </a:lvl4pPr>
            <a:lvl5pPr marL="635000" indent="-139700" algn="l">
              <a:buClrTx/>
              <a:buSzPct val="100000"/>
              <a:buFont typeface="Arial" panose="020B0604020202020204" pitchFamily="34" charset="0"/>
              <a:buChar char="−"/>
              <a:tabLst>
                <a:tab pos="3771900" algn="r"/>
              </a:tabLst>
              <a:defRPr sz="1300" baseline="0"/>
            </a:lvl5pPr>
            <a:lvl6pPr>
              <a:defRPr sz="1200"/>
            </a:lvl6pPr>
            <a:lvl7pPr>
              <a:defRPr sz="1200"/>
            </a:lvl7pPr>
            <a:lvl8pPr>
              <a:defRPr sz="1200"/>
            </a:lvl8pPr>
            <a:lvl9pPr>
              <a:defRPr sz="12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Tree>
    <p:extLst>
      <p:ext uri="{BB962C8B-B14F-4D97-AF65-F5344CB8AC3E}">
        <p14:creationId xmlns:p14="http://schemas.microsoft.com/office/powerpoint/2010/main" val="404991067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Divider - Deloitt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376238" y="1670835"/>
            <a:ext cx="7905750" cy="1592403"/>
          </a:xfrm>
          <a:prstGeom prst="rect">
            <a:avLst/>
          </a:prstGeom>
        </p:spPr>
        <p:txBody>
          <a:bodyPr anchor="b"/>
          <a:lstStyle>
            <a:lvl1pPr>
              <a:lnSpc>
                <a:spcPct val="95000"/>
              </a:lnSpc>
              <a:defRPr sz="2700" b="1">
                <a:solidFill>
                  <a:schemeClr val="tx1"/>
                </a:solidFill>
                <a:latin typeface="+mj-lt"/>
                <a:ea typeface="Open Sans" panose="020B0606030504020204" pitchFamily="34" charset="0"/>
                <a:cs typeface="Calibri" panose="020F050202020403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376238" y="3429000"/>
            <a:ext cx="7905750" cy="1566532"/>
          </a:xfrm>
        </p:spPr>
        <p:txBody>
          <a:bodyPr lIns="0" tIns="0" rIns="0" bIns="0">
            <a:noAutofit/>
          </a:bodyPr>
          <a:lstStyle>
            <a:lvl1pPr marL="0" indent="0">
              <a:lnSpc>
                <a:spcPct val="95000"/>
              </a:lnSpc>
              <a:spcAft>
                <a:spcPts val="0"/>
              </a:spcAft>
              <a:buNone/>
              <a:defRPr sz="2700">
                <a:solidFill>
                  <a:schemeClr val="tx1"/>
                </a:solidFill>
                <a:latin typeface="+mn-lt"/>
                <a:cs typeface="Calibri" panose="020F0502020204030204" pitchFamily="34"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2658494388"/>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Divider - Deloitte green accent 4">
    <p:bg bwMode="gray">
      <p:bgPr>
        <a:solidFill>
          <a:schemeClr val="accent4"/>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352425" y="1705669"/>
            <a:ext cx="7813675" cy="1592403"/>
          </a:xfrm>
          <a:prstGeom prst="rect">
            <a:avLst/>
          </a:prstGeom>
        </p:spPr>
        <p:txBody>
          <a:bodyPr anchor="b"/>
          <a:lstStyle>
            <a:lvl1pPr>
              <a:lnSpc>
                <a:spcPct val="95000"/>
              </a:lnSpc>
              <a:defRPr sz="27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19" name="Text Placeholder 2"/>
          <p:cNvSpPr>
            <a:spLocks noGrp="1"/>
          </p:cNvSpPr>
          <p:nvPr>
            <p:ph type="body" idx="1"/>
          </p:nvPr>
        </p:nvSpPr>
        <p:spPr bwMode="gray">
          <a:xfrm>
            <a:off x="352425" y="3429000"/>
            <a:ext cx="7813675" cy="1566532"/>
          </a:xfrm>
        </p:spPr>
        <p:txBody>
          <a:bodyPr lIns="0" tIns="0" rIns="0" bIns="0">
            <a:noAutofit/>
          </a:bodyPr>
          <a:lstStyle>
            <a:lvl1pPr marL="0" indent="0">
              <a:lnSpc>
                <a:spcPct val="95000"/>
              </a:lnSpc>
              <a:spcAft>
                <a:spcPts val="0"/>
              </a:spcAft>
              <a:buNone/>
              <a:defRPr sz="270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7" name="CaseCode">
            <a:extLst>
              <a:ext uri="{FF2B5EF4-FFF2-40B4-BE49-F238E27FC236}">
                <a16:creationId xmlns:a16="http://schemas.microsoft.com/office/drawing/2014/main" id="{452A60FA-C95E-401E-9AF3-D27C8C88BCCB}"/>
              </a:ext>
            </a:extLst>
          </p:cNvPr>
          <p:cNvSpPr txBox="1"/>
          <p:nvPr/>
        </p:nvSpPr>
        <p:spPr>
          <a:xfrm>
            <a:off x="4751388" y="6477001"/>
            <a:ext cx="3672420" cy="2769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Presentation title</a:t>
            </a:r>
            <a:br>
              <a:rPr lang="en-US" sz="900" noProof="0" dirty="0">
                <a:solidFill>
                  <a:schemeClr val="bg1"/>
                </a:solidFill>
                <a:latin typeface="Calibri" panose="020F0502020204030204" pitchFamily="34" charset="0"/>
                <a:cs typeface="Calibri" panose="020F0502020204030204" pitchFamily="34" charset="0"/>
              </a:rPr>
            </a:br>
            <a:r>
              <a:rPr lang="en-US" sz="9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8" name="Copyright">
            <a:extLst>
              <a:ext uri="{FF2B5EF4-FFF2-40B4-BE49-F238E27FC236}">
                <a16:creationId xmlns:a16="http://schemas.microsoft.com/office/drawing/2014/main" id="{CA24B28E-5B13-4779-8D72-C52A20B99FE7}"/>
              </a:ext>
            </a:extLst>
          </p:cNvPr>
          <p:cNvSpPr txBox="1"/>
          <p:nvPr/>
        </p:nvSpPr>
        <p:spPr>
          <a:xfrm>
            <a:off x="376237" y="6476999"/>
            <a:ext cx="4016376" cy="138499"/>
          </a:xfrm>
          <a:prstGeom prst="rect">
            <a:avLst/>
          </a:prstGeom>
          <a:noFill/>
        </p:spPr>
        <p:txBody>
          <a:bodyPr wrap="square" lIns="0" tIns="0" rIns="0" bIns="0" rtlCol="0">
            <a:spAutoFit/>
          </a:bodyPr>
          <a:lstStyle/>
          <a:p>
            <a:pPr marL="0" indent="0">
              <a:spcBef>
                <a:spcPts val="45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Copyright © 2022 Deloitte Development LLC. All rights reserved.</a:t>
            </a:r>
          </a:p>
        </p:txBody>
      </p:sp>
      <p:sp>
        <p:nvSpPr>
          <p:cNvPr id="9" name="TextBox 8">
            <a:extLst>
              <a:ext uri="{FF2B5EF4-FFF2-40B4-BE49-F238E27FC236}">
                <a16:creationId xmlns:a16="http://schemas.microsoft.com/office/drawing/2014/main" id="{6C32543E-E807-47A4-A234-D5C7012187B4}"/>
              </a:ext>
            </a:extLst>
          </p:cNvPr>
          <p:cNvSpPr txBox="1"/>
          <p:nvPr/>
        </p:nvSpPr>
        <p:spPr>
          <a:xfrm>
            <a:off x="8536783" y="6477002"/>
            <a:ext cx="230981" cy="103875"/>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675" noProof="0" smtClean="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a:t>
            </a:fld>
            <a:endParaRPr lang="en-US" sz="675" noProof="0" dirty="0">
              <a:solidFill>
                <a:schemeClr val="bg1"/>
              </a:solidFill>
              <a:latin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3866A349-D016-439D-A265-9A113E0DC1FD}"/>
              </a:ext>
            </a:extLst>
          </p:cNvPr>
          <p:cNvSpPr txBox="1"/>
          <p:nvPr userDrawn="1"/>
        </p:nvSpPr>
        <p:spPr>
          <a:xfrm>
            <a:off x="8536783" y="6477002"/>
            <a:ext cx="230981" cy="103875"/>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675" noProof="0" smtClean="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a:t>
            </a:fld>
            <a:endParaRPr lang="en-US" sz="675"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77895548"/>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Divider - Deloitte black">
    <p:bg bwMode="gray">
      <p:bgPr>
        <a:solidFill>
          <a:schemeClr val="tx1"/>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352425" y="1705669"/>
            <a:ext cx="7813675" cy="1592403"/>
          </a:xfrm>
          <a:prstGeom prst="rect">
            <a:avLst/>
          </a:prstGeom>
        </p:spPr>
        <p:txBody>
          <a:bodyPr anchor="b"/>
          <a:lstStyle>
            <a:lvl1pPr>
              <a:lnSpc>
                <a:spcPct val="95000"/>
              </a:lnSpc>
              <a:defRPr sz="27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19" name="Text Placeholder 2"/>
          <p:cNvSpPr>
            <a:spLocks noGrp="1"/>
          </p:cNvSpPr>
          <p:nvPr>
            <p:ph type="body" idx="1"/>
          </p:nvPr>
        </p:nvSpPr>
        <p:spPr bwMode="gray">
          <a:xfrm>
            <a:off x="352425" y="3429000"/>
            <a:ext cx="7813675" cy="1566532"/>
          </a:xfrm>
        </p:spPr>
        <p:txBody>
          <a:bodyPr lIns="0" tIns="0" rIns="0" bIns="0">
            <a:noAutofit/>
          </a:bodyPr>
          <a:lstStyle>
            <a:lvl1pPr marL="0" indent="0">
              <a:lnSpc>
                <a:spcPct val="95000"/>
              </a:lnSpc>
              <a:spcAft>
                <a:spcPts val="0"/>
              </a:spcAft>
              <a:buNone/>
              <a:defRPr sz="270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7" name="CaseCode">
            <a:extLst>
              <a:ext uri="{FF2B5EF4-FFF2-40B4-BE49-F238E27FC236}">
                <a16:creationId xmlns:a16="http://schemas.microsoft.com/office/drawing/2014/main" id="{E8E60749-A3E0-4E09-BF50-6D6B361BEF91}"/>
              </a:ext>
            </a:extLst>
          </p:cNvPr>
          <p:cNvSpPr txBox="1"/>
          <p:nvPr/>
        </p:nvSpPr>
        <p:spPr>
          <a:xfrm>
            <a:off x="4751388" y="6477001"/>
            <a:ext cx="3672420" cy="2769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Presentation title</a:t>
            </a:r>
            <a:br>
              <a:rPr lang="en-US" sz="900" noProof="0" dirty="0">
                <a:solidFill>
                  <a:schemeClr val="bg1"/>
                </a:solidFill>
                <a:latin typeface="Calibri" panose="020F0502020204030204" pitchFamily="34" charset="0"/>
                <a:cs typeface="Calibri" panose="020F0502020204030204" pitchFamily="34" charset="0"/>
              </a:rPr>
            </a:br>
            <a:r>
              <a:rPr lang="en-US" sz="9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8" name="Copyright">
            <a:extLst>
              <a:ext uri="{FF2B5EF4-FFF2-40B4-BE49-F238E27FC236}">
                <a16:creationId xmlns:a16="http://schemas.microsoft.com/office/drawing/2014/main" id="{2AD12011-8F73-49BB-8C12-BDC820477529}"/>
              </a:ext>
            </a:extLst>
          </p:cNvPr>
          <p:cNvSpPr txBox="1"/>
          <p:nvPr/>
        </p:nvSpPr>
        <p:spPr>
          <a:xfrm>
            <a:off x="376237" y="6476999"/>
            <a:ext cx="4016376" cy="138499"/>
          </a:xfrm>
          <a:prstGeom prst="rect">
            <a:avLst/>
          </a:prstGeom>
          <a:noFill/>
        </p:spPr>
        <p:txBody>
          <a:bodyPr wrap="square" lIns="0" tIns="0" rIns="0" bIns="0" rtlCol="0">
            <a:spAutoFit/>
          </a:bodyPr>
          <a:lstStyle/>
          <a:p>
            <a:pPr marL="0" indent="0">
              <a:spcBef>
                <a:spcPts val="45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Copyright © 2022 Deloitte Development LLC. All rights reserved.</a:t>
            </a:r>
          </a:p>
        </p:txBody>
      </p:sp>
      <p:sp>
        <p:nvSpPr>
          <p:cNvPr id="9" name="TextBox 8">
            <a:extLst>
              <a:ext uri="{FF2B5EF4-FFF2-40B4-BE49-F238E27FC236}">
                <a16:creationId xmlns:a16="http://schemas.microsoft.com/office/drawing/2014/main" id="{8194F347-CBED-4284-9EC5-49E7D0DE163A}"/>
              </a:ext>
            </a:extLst>
          </p:cNvPr>
          <p:cNvSpPr txBox="1"/>
          <p:nvPr/>
        </p:nvSpPr>
        <p:spPr>
          <a:xfrm>
            <a:off x="8536783" y="6477002"/>
            <a:ext cx="230981" cy="103875"/>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675" noProof="0" smtClean="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a:t>
            </a:fld>
            <a:endParaRPr lang="en-US" sz="675" noProof="0" dirty="0">
              <a:solidFill>
                <a:schemeClr val="bg1"/>
              </a:solidFill>
              <a:latin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CEFB851A-9A52-4D1A-9531-091A228B7093}"/>
              </a:ext>
            </a:extLst>
          </p:cNvPr>
          <p:cNvSpPr txBox="1"/>
          <p:nvPr userDrawn="1"/>
        </p:nvSpPr>
        <p:spPr>
          <a:xfrm>
            <a:off x="8536783" y="6477002"/>
            <a:ext cx="230981" cy="103875"/>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675" noProof="0" smtClean="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a:t>
            </a:fld>
            <a:endParaRPr lang="en-US" sz="675"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92326340"/>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Key statement white">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76239" y="1665288"/>
            <a:ext cx="6958012" cy="4716462"/>
          </a:xfrm>
          <a:prstGeom prst="rect">
            <a:avLst/>
          </a:prstGeom>
        </p:spPr>
        <p:txBody>
          <a:bodyPr>
            <a:noAutofit/>
          </a:bodyPr>
          <a:lstStyle>
            <a:lvl1pPr marL="0" indent="0" algn="l">
              <a:spcBef>
                <a:spcPts val="2700"/>
              </a:spcBef>
              <a:buFontTx/>
              <a:buNone/>
              <a:defRPr sz="2700">
                <a:solidFill>
                  <a:schemeClr val="tx1"/>
                </a:solidFill>
              </a:defRPr>
            </a:lvl1pPr>
            <a:lvl2pPr marL="342900" indent="-342900">
              <a:defRPr sz="2250">
                <a:solidFill>
                  <a:schemeClr val="bg2"/>
                </a:solidFill>
              </a:defRPr>
            </a:lvl2pPr>
            <a:lvl3pPr>
              <a:defRPr sz="2250">
                <a:solidFill>
                  <a:schemeClr val="bg2"/>
                </a:solidFill>
              </a:defRPr>
            </a:lvl3pPr>
            <a:lvl4pPr>
              <a:defRPr sz="2250">
                <a:solidFill>
                  <a:schemeClr val="bg2"/>
                </a:solidFill>
              </a:defRPr>
            </a:lvl4pPr>
            <a:lvl5pPr>
              <a:defRPr sz="2250">
                <a:solidFill>
                  <a:schemeClr val="bg2"/>
                </a:solidFill>
              </a:defRPr>
            </a:lvl5pPr>
          </a:lstStyle>
          <a:p>
            <a:pPr lvl="0"/>
            <a:r>
              <a:rPr lang="en-US" noProof="0"/>
              <a:t>Click to edit Master text styles</a:t>
            </a:r>
          </a:p>
        </p:txBody>
      </p:sp>
    </p:spTree>
    <p:extLst>
      <p:ext uri="{BB962C8B-B14F-4D97-AF65-F5344CB8AC3E}">
        <p14:creationId xmlns:p14="http://schemas.microsoft.com/office/powerpoint/2010/main" val="320508019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subtitle &amp; chart">
    <p:spTree>
      <p:nvGrpSpPr>
        <p:cNvPr id="1" name=""/>
        <p:cNvGrpSpPr/>
        <p:nvPr/>
      </p:nvGrpSpPr>
      <p:grpSpPr>
        <a:xfrm>
          <a:off x="0" y="0"/>
          <a:ext cx="0" cy="0"/>
          <a:chOff x="0" y="0"/>
          <a:chExt cx="0" cy="0"/>
        </a:xfrm>
      </p:grpSpPr>
      <p:sp>
        <p:nvSpPr>
          <p:cNvPr id="15" name="Text Placeholder 8"/>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75757"/>
                </a:solidFill>
              </a:defRPr>
            </a:lvl1pPr>
          </a:lstStyle>
          <a:p>
            <a:pPr lvl="0"/>
            <a:r>
              <a:rPr lang="en-US" dirty="0"/>
              <a:t>Click to add subtitle</a:t>
            </a:r>
          </a:p>
        </p:txBody>
      </p:sp>
      <p:sp>
        <p:nvSpPr>
          <p:cNvPr id="17" name="Chart Placeholder 3"/>
          <p:cNvSpPr>
            <a:spLocks noGrp="1"/>
          </p:cNvSpPr>
          <p:nvPr>
            <p:ph type="chart" sz="quarter" idx="15"/>
          </p:nvPr>
        </p:nvSpPr>
        <p:spPr>
          <a:xfrm>
            <a:off x="376240" y="2052001"/>
            <a:ext cx="8391524" cy="4069013"/>
          </a:xfrm>
          <a:prstGeom prst="rect">
            <a:avLst/>
          </a:prstGeom>
        </p:spPr>
        <p:txBody>
          <a:bodyPr>
            <a:noAutofit/>
          </a:bodyPr>
          <a:lstStyle/>
          <a:p>
            <a:r>
              <a:rPr lang="en-US"/>
              <a:t>Click icon to add chart</a:t>
            </a:r>
            <a:endParaRPr lang="en-GB" dirty="0"/>
          </a:p>
        </p:txBody>
      </p:sp>
      <p:sp>
        <p:nvSpPr>
          <p:cNvPr id="18" name="Text Placeholder 8"/>
          <p:cNvSpPr>
            <a:spLocks noGrp="1"/>
          </p:cNvSpPr>
          <p:nvPr>
            <p:ph type="body" sz="quarter" idx="18"/>
          </p:nvPr>
        </p:nvSpPr>
        <p:spPr>
          <a:xfrm>
            <a:off x="376240" y="1674088"/>
            <a:ext cx="8391524" cy="357187"/>
          </a:xfrm>
        </p:spPr>
        <p:txBody>
          <a:bodyPr>
            <a:noAutofit/>
          </a:bodyPr>
          <a:lstStyle/>
          <a:p>
            <a:pPr lvl="0"/>
            <a:r>
              <a:rPr lang="en-US" noProof="0"/>
              <a:t>Click to edit Master text styles</a:t>
            </a:r>
          </a:p>
        </p:txBody>
      </p:sp>
      <p:sp>
        <p:nvSpPr>
          <p:cNvPr id="19" name="Text Placeholder 7"/>
          <p:cNvSpPr>
            <a:spLocks noGrp="1"/>
          </p:cNvSpPr>
          <p:nvPr>
            <p:ph type="body" sz="quarter" idx="23"/>
          </p:nvPr>
        </p:nvSpPr>
        <p:spPr>
          <a:xfrm>
            <a:off x="376238" y="6121015"/>
            <a:ext cx="8391525" cy="260737"/>
          </a:xfrm>
        </p:spPr>
        <p:txBody>
          <a:bodyPr>
            <a:noAutofit/>
          </a:bodyPr>
          <a:lstStyle>
            <a:lvl1pPr>
              <a:spcAft>
                <a:spcPts val="0"/>
              </a:spcAft>
              <a:defRPr sz="675"/>
            </a:lvl1pPr>
          </a:lstStyle>
          <a:p>
            <a:pPr lvl="0"/>
            <a:r>
              <a:rPr lang="en-US"/>
              <a:t>Click to edit Master text styles</a:t>
            </a:r>
          </a:p>
        </p:txBody>
      </p:sp>
      <p:sp>
        <p:nvSpPr>
          <p:cNvPr id="7" name="Title Placeholder 1">
            <a:extLst>
              <a:ext uri="{FF2B5EF4-FFF2-40B4-BE49-F238E27FC236}">
                <a16:creationId xmlns:a16="http://schemas.microsoft.com/office/drawing/2014/main" id="{8CFE9674-04ED-4C53-9426-4EA385799FE2}"/>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669280928"/>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14" name="Text Placeholder 18"/>
          <p:cNvSpPr>
            <a:spLocks noGrp="1"/>
          </p:cNvSpPr>
          <p:nvPr>
            <p:ph idx="1"/>
          </p:nvPr>
        </p:nvSpPr>
        <p:spPr>
          <a:xfrm>
            <a:off x="376238" y="1665289"/>
            <a:ext cx="8374062" cy="4716463"/>
          </a:xfrm>
          <a:prstGeom prst="rect">
            <a:avLst/>
          </a:prstGeom>
        </p:spPr>
        <p:txBody>
          <a:bodyPr vert="horz" lIns="0" tIns="0" rIns="0" bIns="0" rtlCol="0">
            <a:noAutofit/>
          </a:bodyPr>
          <a:lstStyle>
            <a:lvl1pPr marL="0" indent="0" algn="l">
              <a:buFontTx/>
              <a:buNone/>
              <a:defRPr>
                <a:latin typeface="+mn-lt"/>
              </a:defRPr>
            </a:lvl1pPr>
            <a:lvl2pPr marL="104775" indent="-104775" algn="l">
              <a:buClrTx/>
              <a:buSzPct val="100000"/>
              <a:buFont typeface="Arial" panose="020B0604020202020204" pitchFamily="34" charset="0"/>
              <a:buChar char="•"/>
              <a:defRPr>
                <a:latin typeface="+mn-lt"/>
              </a:defRPr>
            </a:lvl2pPr>
            <a:lvl3pPr marL="228600" indent="-104775" algn="l">
              <a:buClrTx/>
              <a:buSzPct val="100000"/>
              <a:buFont typeface="Arial" panose="020B0604020202020204" pitchFamily="34" charset="0"/>
              <a:buChar char="−"/>
              <a:defRPr>
                <a:latin typeface="+mn-lt"/>
              </a:defRPr>
            </a:lvl3pPr>
            <a:lvl4pPr marL="352425" indent="-104775" algn="l">
              <a:buClrTx/>
              <a:buSzPct val="100000"/>
              <a:buFont typeface="Arial" panose="020B0604020202020204" pitchFamily="34" charset="0"/>
              <a:buChar char="◦"/>
              <a:defRPr>
                <a:latin typeface="+mn-lt"/>
              </a:defRPr>
            </a:lvl4pPr>
            <a:lvl5pPr marL="476250" indent="-104775" algn="l">
              <a:buClrTx/>
              <a:buSzPct val="100000"/>
              <a:buFont typeface="Arial" panose="020B0604020202020204" pitchFamily="34" charset="0"/>
              <a:buChar cha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noProof="0" dirty="0"/>
          </a:p>
        </p:txBody>
      </p:sp>
      <p:sp>
        <p:nvSpPr>
          <p:cNvPr id="2" name="Title 1">
            <a:extLst>
              <a:ext uri="{FF2B5EF4-FFF2-40B4-BE49-F238E27FC236}">
                <a16:creationId xmlns:a16="http://schemas.microsoft.com/office/drawing/2014/main" id="{1FB52998-BAFF-4727-9F38-10E5378F1B94}"/>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595680217"/>
      </p:ext>
    </p:extLst>
  </p:cSld>
  <p:clrMapOvr>
    <a:masterClrMapping/>
  </p:clrMapOvr>
  <p:transition>
    <p:fade/>
  </p:transition>
  <p:hf hd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heme" Target="../theme/theme1.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oleObject" Target="../embeddings/oleObject1.bin"/><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ags" Target="../tags/tag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vmlDrawing" Target="../drawings/vmlDrawing1.v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1.emf"/><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41"/>
            </p:custDataLst>
            <p:extLst>
              <p:ext uri="{D42A27DB-BD31-4B8C-83A1-F6EECF244321}">
                <p14:modId xmlns:p14="http://schemas.microsoft.com/office/powerpoint/2010/main" val="2192703607"/>
              </p:ext>
            </p:extLst>
          </p:nvPr>
        </p:nvGraphicFramePr>
        <p:xfrm>
          <a:off x="1589" y="1590"/>
          <a:ext cx="1587" cy="1587"/>
        </p:xfrm>
        <a:graphic>
          <a:graphicData uri="http://schemas.openxmlformats.org/presentationml/2006/ole">
            <mc:AlternateContent xmlns:mc="http://schemas.openxmlformats.org/markup-compatibility/2006">
              <mc:Choice xmlns:v="urn:schemas-microsoft-com:vml" Requires="v">
                <p:oleObj spid="_x0000_s6251" name="think-cell Slide" r:id="rId42" imgW="270" imgH="270" progId="TCLayout.ActiveDocument.1">
                  <p:embed/>
                </p:oleObj>
              </mc:Choice>
              <mc:Fallback>
                <p:oleObj name="think-cell Slide" r:id="rId42" imgW="270" imgH="270" progId="TCLayout.ActiveDocument.1">
                  <p:embed/>
                  <p:pic>
                    <p:nvPicPr>
                      <p:cNvPr id="4" name="Object 3" hidden="1"/>
                      <p:cNvPicPr/>
                      <p:nvPr/>
                    </p:nvPicPr>
                    <p:blipFill>
                      <a:blip r:embed="rId43"/>
                      <a:stretch>
                        <a:fillRect/>
                      </a:stretch>
                    </p:blipFill>
                    <p:spPr>
                      <a:xfrm>
                        <a:off x="1589" y="1590"/>
                        <a:ext cx="1587" cy="1587"/>
                      </a:xfrm>
                      <a:prstGeom prst="rect">
                        <a:avLst/>
                      </a:prstGeom>
                    </p:spPr>
                  </p:pic>
                </p:oleObj>
              </mc:Fallback>
            </mc:AlternateContent>
          </a:graphicData>
        </a:graphic>
      </p:graphicFrame>
      <p:sp>
        <p:nvSpPr>
          <p:cNvPr id="2" name="Title Placeholder 1"/>
          <p:cNvSpPr>
            <a:spLocks noGrp="1"/>
          </p:cNvSpPr>
          <p:nvPr>
            <p:ph type="title"/>
          </p:nvPr>
        </p:nvSpPr>
        <p:spPr bwMode="gray">
          <a:xfrm>
            <a:off x="376238" y="317501"/>
            <a:ext cx="8391525" cy="309820"/>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5" name="CaseCode"/>
          <p:cNvSpPr txBox="1"/>
          <p:nvPr/>
        </p:nvSpPr>
        <p:spPr>
          <a:xfrm>
            <a:off x="4751388" y="6477001"/>
            <a:ext cx="3672420" cy="1384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dirty="0">
                <a:solidFill>
                  <a:schemeClr val="tx1"/>
                </a:solidFill>
                <a:latin typeface="Calibri" panose="020F0502020204030204" pitchFamily="34" charset="0"/>
                <a:cs typeface="Calibri" panose="020F0502020204030204" pitchFamily="34" charset="0"/>
              </a:rPr>
              <a:t>Autonomous Cars</a:t>
            </a:r>
          </a:p>
        </p:txBody>
      </p:sp>
      <p:sp>
        <p:nvSpPr>
          <p:cNvPr id="18" name="Copyright"/>
          <p:cNvSpPr txBox="1"/>
          <p:nvPr/>
        </p:nvSpPr>
        <p:spPr>
          <a:xfrm>
            <a:off x="376237" y="6476999"/>
            <a:ext cx="4016376" cy="100027"/>
          </a:xfrm>
          <a:prstGeom prst="rect">
            <a:avLst/>
          </a:prstGeom>
          <a:noFill/>
        </p:spPr>
        <p:txBody>
          <a:bodyPr vert="horz" wrap="square" lIns="0" tIns="0" rIns="0" bIns="0" rtlCol="0" anchor="t">
            <a:noAutofit/>
          </a:bodyPr>
          <a:lstStyle/>
          <a:p>
            <a:pPr marL="0" indent="0" algn="l" defTabSz="914400" rtl="0" eaLnBrk="1" latinLnBrk="0" hangingPunct="1">
              <a:spcBef>
                <a:spcPts val="450"/>
              </a:spcBef>
              <a:buSzPct val="100000"/>
              <a:buFont typeface="Arial"/>
              <a:buNone/>
            </a:pPr>
            <a:r>
              <a:rPr lang="en-US" sz="900" b="0" noProof="0" dirty="0">
                <a:solidFill>
                  <a:schemeClr val="tx1"/>
                </a:solidFill>
                <a:latin typeface="+mn-lt"/>
                <a:cs typeface="Calibri" panose="020F0502020204030204" pitchFamily="34" charset="0"/>
              </a:rPr>
              <a:t>Copyright © 2023 Deloitte Development LLC. All rights reserved.</a:t>
            </a:r>
          </a:p>
        </p:txBody>
      </p:sp>
      <p:sp>
        <p:nvSpPr>
          <p:cNvPr id="19" name="Text Placeholder 18"/>
          <p:cNvSpPr>
            <a:spLocks noGrp="1"/>
          </p:cNvSpPr>
          <p:nvPr>
            <p:ph type="body" idx="1"/>
          </p:nvPr>
        </p:nvSpPr>
        <p:spPr>
          <a:xfrm>
            <a:off x="376238" y="1665289"/>
            <a:ext cx="8391525" cy="4716462"/>
          </a:xfrm>
          <a:prstGeom prst="rect">
            <a:avLst/>
          </a:prstGeom>
        </p:spPr>
        <p:txBody>
          <a:bodyPr vert="horz" lIns="0" tIns="0" rIns="0" bIns="0"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TextBox 2"/>
          <p:cNvSpPr txBox="1"/>
          <p:nvPr/>
        </p:nvSpPr>
        <p:spPr>
          <a:xfrm>
            <a:off x="8536783" y="6477002"/>
            <a:ext cx="230981" cy="103875"/>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675" noProof="0" smtClean="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a:t>
            </a:fld>
            <a:endParaRPr lang="en-US" sz="675" noProof="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38467292"/>
      </p:ext>
    </p:extLst>
  </p:cSld>
  <p:clrMap bg1="lt1" tx1="dk1" bg2="lt2" tx2="dk2" accent1="accent1" accent2="accent2" accent3="accent3" accent4="accent4" accent5="accent5" accent6="accent6" hlink="hlink" folHlink="folHlink"/>
  <p:sldLayoutIdLst>
    <p:sldLayoutId id="2147483994" r:id="rId1"/>
    <p:sldLayoutId id="2147483995" r:id="rId2"/>
    <p:sldLayoutId id="2147483996" r:id="rId3"/>
    <p:sldLayoutId id="2147483997" r:id="rId4"/>
    <p:sldLayoutId id="2147483998" r:id="rId5"/>
    <p:sldLayoutId id="2147483999" r:id="rId6"/>
    <p:sldLayoutId id="2147484000" r:id="rId7"/>
    <p:sldLayoutId id="2147484001" r:id="rId8"/>
    <p:sldLayoutId id="2147484002" r:id="rId9"/>
    <p:sldLayoutId id="2147484003" r:id="rId10"/>
    <p:sldLayoutId id="2147484004" r:id="rId11"/>
    <p:sldLayoutId id="2147484005" r:id="rId12"/>
    <p:sldLayoutId id="2147484006" r:id="rId13"/>
    <p:sldLayoutId id="2147484008" r:id="rId14"/>
    <p:sldLayoutId id="2147484009" r:id="rId15"/>
    <p:sldLayoutId id="2147484010" r:id="rId16"/>
    <p:sldLayoutId id="2147484011" r:id="rId17"/>
    <p:sldLayoutId id="2147484012" r:id="rId18"/>
    <p:sldLayoutId id="2147484013" r:id="rId19"/>
    <p:sldLayoutId id="2147484014" r:id="rId20"/>
    <p:sldLayoutId id="2147484015" r:id="rId21"/>
    <p:sldLayoutId id="2147484016" r:id="rId22"/>
    <p:sldLayoutId id="2147484017" r:id="rId23"/>
    <p:sldLayoutId id="2147484018" r:id="rId24"/>
    <p:sldLayoutId id="2147484019" r:id="rId25"/>
    <p:sldLayoutId id="2147484020" r:id="rId26"/>
    <p:sldLayoutId id="2147484021" r:id="rId27"/>
    <p:sldLayoutId id="2147484022" r:id="rId28"/>
    <p:sldLayoutId id="2147484023" r:id="rId29"/>
    <p:sldLayoutId id="2147484024" r:id="rId30"/>
    <p:sldLayoutId id="2147484025" r:id="rId31"/>
    <p:sldLayoutId id="2147484026" r:id="rId32"/>
    <p:sldLayoutId id="2147484027" r:id="rId33"/>
    <p:sldLayoutId id="2147484028" r:id="rId34"/>
    <p:sldLayoutId id="2147484039" r:id="rId35"/>
    <p:sldLayoutId id="2147483947" r:id="rId36"/>
    <p:sldLayoutId id="2147483948" r:id="rId37"/>
    <p:sldLayoutId id="2147483960" r:id="rId38"/>
  </p:sldLayoutIdLst>
  <p:transition>
    <p:fade/>
  </p:transition>
  <p:hf hdr="0" dt="0"/>
  <p:txStyles>
    <p:titleStyle>
      <a:lvl1pPr algn="l" defTabSz="685800" rtl="0" eaLnBrk="1" latinLnBrk="0" hangingPunct="1">
        <a:spcBef>
          <a:spcPct val="0"/>
        </a:spcBef>
        <a:buNone/>
        <a:defRPr sz="2000" kern="1200">
          <a:solidFill>
            <a:schemeClr val="tx1"/>
          </a:solidFill>
          <a:latin typeface="+mn-lt"/>
          <a:ea typeface="+mj-ea"/>
          <a:cs typeface="Calibri Light" panose="020F0302020204030204" pitchFamily="34" charset="0"/>
        </a:defRPr>
      </a:lvl1pPr>
    </p:titleStyle>
    <p:bodyStyle>
      <a:lvl1pPr marL="0" indent="0" algn="l" defTabSz="685800" rtl="0" eaLnBrk="1" latinLnBrk="0" hangingPunct="1">
        <a:spcBef>
          <a:spcPts val="0"/>
        </a:spcBef>
        <a:spcAft>
          <a:spcPts val="750"/>
        </a:spcAft>
        <a:buSzPct val="100000"/>
        <a:buFontTx/>
        <a:buNone/>
        <a:defRPr sz="1300" b="0" kern="1200">
          <a:solidFill>
            <a:schemeClr val="tx1"/>
          </a:solidFill>
          <a:latin typeface="+mn-lt"/>
          <a:ea typeface="+mn-ea"/>
          <a:cs typeface="Calibri Light" panose="020F0302020204030204" pitchFamily="34" charset="0"/>
        </a:defRPr>
      </a:lvl1pPr>
      <a:lvl2pPr marL="139700" indent="-139700" algn="l" defTabSz="685800" rtl="0" eaLnBrk="1" latinLnBrk="0" hangingPunct="1">
        <a:spcBef>
          <a:spcPts val="0"/>
        </a:spcBef>
        <a:spcAft>
          <a:spcPts val="750"/>
        </a:spcAft>
        <a:buClrTx/>
        <a:buSzPct val="100000"/>
        <a:buFont typeface="Arial" panose="020B0604020202020204" pitchFamily="34" charset="0"/>
        <a:buChar char="•"/>
        <a:defRPr lang="en-US" sz="1300" b="0" kern="1200" dirty="0" smtClean="0">
          <a:solidFill>
            <a:schemeClr val="tx1"/>
          </a:solidFill>
          <a:latin typeface="+mn-lt"/>
          <a:ea typeface="+mn-ea"/>
          <a:cs typeface="Calibri Light" panose="020F0302020204030204" pitchFamily="34" charset="0"/>
        </a:defRPr>
      </a:lvl2pPr>
      <a:lvl3pPr marL="304800" indent="-139700" algn="l" defTabSz="685800" rtl="0" eaLnBrk="1" latinLnBrk="0" hangingPunct="1">
        <a:spcBef>
          <a:spcPts val="0"/>
        </a:spcBef>
        <a:spcAft>
          <a:spcPts val="750"/>
        </a:spcAft>
        <a:buClrTx/>
        <a:buSzPct val="100000"/>
        <a:buFont typeface="Arial" panose="020B0604020202020204" pitchFamily="34" charset="0"/>
        <a:buChar char="−"/>
        <a:defRPr lang="en-US" sz="1300" kern="1200" dirty="0" smtClean="0">
          <a:solidFill>
            <a:schemeClr val="tx1"/>
          </a:solidFill>
          <a:latin typeface="+mn-lt"/>
          <a:ea typeface="+mn-ea"/>
          <a:cs typeface="Calibri Light" panose="020F0302020204030204" pitchFamily="34" charset="0"/>
        </a:defRPr>
      </a:lvl3pPr>
      <a:lvl4pPr marL="469900" indent="-139700" algn="l" defTabSz="685800" rtl="0" eaLnBrk="1" latinLnBrk="0" hangingPunct="1">
        <a:spcBef>
          <a:spcPts val="0"/>
        </a:spcBef>
        <a:spcAft>
          <a:spcPts val="750"/>
        </a:spcAft>
        <a:buClrTx/>
        <a:buSzPct val="100000"/>
        <a:buFont typeface="Arial" panose="020B0604020202020204" pitchFamily="34" charset="0"/>
        <a:buChar char="◦"/>
        <a:defRPr lang="en-US" sz="1300" kern="1200" baseline="0" dirty="0" smtClean="0">
          <a:solidFill>
            <a:schemeClr val="tx1"/>
          </a:solidFill>
          <a:latin typeface="+mn-lt"/>
          <a:ea typeface="+mn-ea"/>
          <a:cs typeface="Calibri Light" panose="020F0302020204030204" pitchFamily="34" charset="0"/>
        </a:defRPr>
      </a:lvl4pPr>
      <a:lvl5pPr marL="635000" indent="-139700" algn="l" defTabSz="598885" rtl="0" eaLnBrk="1" latinLnBrk="0" hangingPunct="1">
        <a:spcBef>
          <a:spcPts val="0"/>
        </a:spcBef>
        <a:spcAft>
          <a:spcPts val="750"/>
        </a:spcAft>
        <a:buClrTx/>
        <a:buSzPct val="100000"/>
        <a:buFont typeface="Arial" panose="020B0604020202020204" pitchFamily="34" charset="0"/>
        <a:buChar char="−"/>
        <a:tabLst/>
        <a:defRPr lang="en-US" sz="13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4">
          <p15:clr>
            <a:srgbClr val="F26B43"/>
          </p15:clr>
        </p15:guide>
        <p15:guide id="3" orient="horz" pos="4020">
          <p15:clr>
            <a:srgbClr val="F26B43"/>
          </p15:clr>
        </p15:guide>
        <p15:guide id="4" pos="237">
          <p15:clr>
            <a:srgbClr val="F26B43"/>
          </p15:clr>
        </p15:guide>
        <p15:guide id="5" pos="5523">
          <p15:clr>
            <a:srgbClr val="F26B43"/>
          </p15:clr>
        </p15:guide>
        <p15:guide id="7" orient="horz" pos="200">
          <p15:clr>
            <a:srgbClr val="F26B43"/>
          </p15:clr>
        </p15:guide>
        <p15:guide id="8" orient="horz" pos="4080">
          <p15:clr>
            <a:srgbClr val="F26B43"/>
          </p15:clr>
        </p15:guide>
        <p15:guide id="10" pos="3721">
          <p15:clr>
            <a:srgbClr val="F26B43"/>
          </p15:clr>
        </p15:guide>
        <p15:guide id="11" orient="horz" pos="236">
          <p15:clr>
            <a:srgbClr val="F26B43"/>
          </p15:clr>
        </p15:guide>
        <p15:guide id="12" pos="1022">
          <p15:clr>
            <a:srgbClr val="F26B43"/>
          </p15:clr>
        </p15:guide>
        <p15:guide id="13" pos="1137">
          <p15:clr>
            <a:srgbClr val="F26B43"/>
          </p15:clr>
        </p15:guide>
        <p15:guide id="14" pos="1920">
          <p15:clr>
            <a:srgbClr val="F26B43"/>
          </p15:clr>
        </p15:guide>
        <p15:guide id="15" pos="2033">
          <p15:clr>
            <a:srgbClr val="F26B43"/>
          </p15:clr>
        </p15:guide>
        <p15:guide id="16" pos="4620">
          <p15:clr>
            <a:srgbClr val="F26B43"/>
          </p15:clr>
        </p15:guide>
        <p15:guide id="17" pos="2823">
          <p15:clr>
            <a:srgbClr val="F26B43"/>
          </p15:clr>
        </p15:guide>
        <p15:guide id="18" pos="2937">
          <p15:clr>
            <a:srgbClr val="F26B43"/>
          </p15:clr>
        </p15:guide>
        <p15:guide id="19" pos="2880">
          <p15:clr>
            <a:srgbClr val="F26B43"/>
          </p15:clr>
        </p15:guide>
        <p15:guide id="20" pos="4734">
          <p15:clr>
            <a:srgbClr val="F26B43"/>
          </p15:clr>
        </p15:guide>
        <p15:guide id="22" orient="horz" pos="640">
          <p15:clr>
            <a:srgbClr val="F26B43"/>
          </p15:clr>
        </p15:guide>
        <p15:guide id="23" pos="5098">
          <p15:clr>
            <a:srgbClr val="F26B43"/>
          </p15:clr>
        </p15:guide>
        <p15:guide id="24" orient="horz" pos="2160">
          <p15:clr>
            <a:srgbClr val="F26B43"/>
          </p15:clr>
        </p15:guide>
        <p15:guide id="25" orient="horz" pos="3968">
          <p15:clr>
            <a:srgbClr val="F26B43"/>
          </p15:clr>
        </p15:guide>
        <p15:guide id="26" pos="312">
          <p15:clr>
            <a:srgbClr val="F26B43"/>
          </p15:clr>
        </p15:guide>
        <p15:guide id="27" pos="7368">
          <p15:clr>
            <a:srgbClr val="F26B43"/>
          </p15:clr>
        </p15:guide>
        <p15:guide id="29" orient="horz" pos="245">
          <p15:clr>
            <a:srgbClr val="F26B43"/>
          </p15:clr>
        </p15:guide>
        <p15:guide id="30" orient="horz" pos="4081">
          <p15:clr>
            <a:srgbClr val="F26B43"/>
          </p15:clr>
        </p15:guide>
        <p15:guide id="31" pos="4986">
          <p15:clr>
            <a:srgbClr val="F26B43"/>
          </p15:clr>
        </p15:guide>
        <p15:guide id="32" pos="1382">
          <p15:clr>
            <a:srgbClr val="F26B43"/>
          </p15:clr>
        </p15:guide>
        <p15:guide id="33" pos="1496">
          <p15:clr>
            <a:srgbClr val="F26B43"/>
          </p15:clr>
        </p15:guide>
        <p15:guide id="34" pos="2581">
          <p15:clr>
            <a:srgbClr val="F26B43"/>
          </p15:clr>
        </p15:guide>
        <p15:guide id="35" pos="2695">
          <p15:clr>
            <a:srgbClr val="F26B43"/>
          </p15:clr>
        </p15:guide>
        <p15:guide id="36" pos="6185">
          <p15:clr>
            <a:srgbClr val="F26B43"/>
          </p15:clr>
        </p15:guide>
        <p15:guide id="37" pos="3783">
          <p15:clr>
            <a:srgbClr val="F26B43"/>
          </p15:clr>
        </p15:guide>
        <p15:guide id="38" pos="3896">
          <p15:clr>
            <a:srgbClr val="F26B43"/>
          </p15:clr>
        </p15:guide>
        <p15:guide id="39" pos="3840">
          <p15:clr>
            <a:srgbClr val="F26B43"/>
          </p15:clr>
        </p15:guide>
        <p15:guide id="40" pos="6299">
          <p15:clr>
            <a:srgbClr val="F26B43"/>
          </p15:clr>
        </p15:guide>
        <p15:guide id="41" orient="horz" pos="1049">
          <p15:clr>
            <a:srgbClr val="F26B43"/>
          </p15:clr>
        </p15:guide>
        <p15:guide id="42" orient="horz" pos="641">
          <p15:clr>
            <a:srgbClr val="F26B43"/>
          </p15:clr>
        </p15:guide>
        <p15:guide id="43" orient="horz" pos="28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hyperlink" Target="http://www.deloitte.com/about" TargetMode="External"/><Relationship Id="rId1" Type="http://schemas.openxmlformats.org/officeDocument/2006/relationships/slideLayout" Target="../slideLayouts/slideLayout3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14.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9D5C5EF4-9CCA-4665-825B-F674776CB05F}"/>
              </a:ext>
            </a:extLst>
          </p:cNvPr>
          <p:cNvPicPr>
            <a:picLocks noGrp="1" noChangeAspect="1"/>
          </p:cNvPicPr>
          <p:nvPr>
            <p:ph type="pic" sz="quarter" idx="11"/>
          </p:nvPr>
        </p:nvPicPr>
        <p:blipFill>
          <a:blip r:embed="rId3"/>
          <a:srcRect l="13290" r="13290"/>
          <a:stretch/>
        </p:blipFill>
        <p:spPr>
          <a:xfrm>
            <a:off x="2590058" y="775809"/>
            <a:ext cx="4718264" cy="4282455"/>
          </a:xfrm>
        </p:spPr>
      </p:pic>
      <p:sp>
        <p:nvSpPr>
          <p:cNvPr id="2" name="Title 1">
            <a:extLst>
              <a:ext uri="{FF2B5EF4-FFF2-40B4-BE49-F238E27FC236}">
                <a16:creationId xmlns:a16="http://schemas.microsoft.com/office/drawing/2014/main" id="{1A53A8AD-38C0-4854-81B3-9B99B4E007ED}"/>
              </a:ext>
            </a:extLst>
          </p:cNvPr>
          <p:cNvSpPr>
            <a:spLocks noGrp="1"/>
          </p:cNvSpPr>
          <p:nvPr>
            <p:ph type="ctrTitle"/>
          </p:nvPr>
        </p:nvSpPr>
        <p:spPr>
          <a:xfrm>
            <a:off x="376239" y="5186208"/>
            <a:ext cx="3334702" cy="895983"/>
          </a:xfrm>
        </p:spPr>
        <p:txBody>
          <a:bodyPr/>
          <a:lstStyle/>
          <a:p>
            <a:r>
              <a:rPr lang="en-US" dirty="0"/>
              <a:t>Automated Cars for</a:t>
            </a:r>
            <a:br>
              <a:rPr lang="en-US" dirty="0"/>
            </a:br>
            <a:r>
              <a:rPr lang="en-US" dirty="0"/>
              <a:t>Safety and Efficiency</a:t>
            </a:r>
            <a:br>
              <a:rPr lang="en-US" dirty="0"/>
            </a:br>
            <a:r>
              <a:rPr lang="en-US" dirty="0">
                <a:solidFill>
                  <a:schemeClr val="tx1"/>
                </a:solidFill>
              </a:rPr>
              <a:t>Applications and potential</a:t>
            </a:r>
            <a:endParaRPr lang="en-US" dirty="0"/>
          </a:p>
        </p:txBody>
      </p:sp>
      <p:sp>
        <p:nvSpPr>
          <p:cNvPr id="5" name="Text Placeholder 4"/>
          <p:cNvSpPr>
            <a:spLocks noGrp="1"/>
          </p:cNvSpPr>
          <p:nvPr>
            <p:ph type="body" sz="quarter" idx="10"/>
          </p:nvPr>
        </p:nvSpPr>
        <p:spPr/>
        <p:txBody>
          <a:bodyPr/>
          <a:lstStyle/>
          <a:p>
            <a:r>
              <a:rPr lang="es-MX" dirty="0">
                <a:latin typeface="+mn-lt"/>
              </a:rPr>
              <a:t>March 31st, 2023</a:t>
            </a:r>
            <a:endParaRPr lang="en-US" dirty="0">
              <a:latin typeface="+mn-lt"/>
            </a:endParaRPr>
          </a:p>
        </p:txBody>
      </p:sp>
      <p:pic>
        <p:nvPicPr>
          <p:cNvPr id="12" name="Picture 11">
            <a:extLst>
              <a:ext uri="{FF2B5EF4-FFF2-40B4-BE49-F238E27FC236}">
                <a16:creationId xmlns:a16="http://schemas.microsoft.com/office/drawing/2014/main" id="{50CDAB47-8272-4466-9BCB-240BD7958384}"/>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7665288" y="5505025"/>
            <a:ext cx="1271884" cy="1271884"/>
          </a:xfrm>
          <a:prstGeom prst="rect">
            <a:avLst/>
          </a:prstGeom>
        </p:spPr>
      </p:pic>
    </p:spTree>
    <p:extLst>
      <p:ext uri="{BB962C8B-B14F-4D97-AF65-F5344CB8AC3E}">
        <p14:creationId xmlns:p14="http://schemas.microsoft.com/office/powerpoint/2010/main" val="110363831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USOC_Text2"/>
          <p:cNvSpPr txBox="1">
            <a:spLocks/>
          </p:cNvSpPr>
          <p:nvPr/>
        </p:nvSpPr>
        <p:spPr bwMode="gray">
          <a:xfrm>
            <a:off x="387859" y="5523292"/>
            <a:ext cx="7079737" cy="1136099"/>
          </a:xfrm>
          <a:prstGeom prst="rect">
            <a:avLst/>
          </a:prstGeom>
        </p:spPr>
        <p:txBody>
          <a:bodyPr lIns="0" rIns="0" anchor="b" anchorCtr="0">
            <a:normAutofit/>
          </a:bodyPr>
          <a:lstStyle>
            <a:lvl1pPr marL="0" indent="0" algn="l" defTabSz="914400" rtl="0" eaLnBrk="1" latinLnBrk="0" hangingPunct="1">
              <a:spcBef>
                <a:spcPts val="1200"/>
              </a:spcBef>
              <a:buFont typeface="Arial" pitchFamily="34" charset="0"/>
              <a:buNone/>
              <a:defRPr sz="1800" b="0" kern="1200">
                <a:solidFill>
                  <a:schemeClr val="tx2"/>
                </a:solidFill>
                <a:latin typeface="+mn-lt"/>
                <a:ea typeface="+mn-ea"/>
                <a:cs typeface="+mn-cs"/>
              </a:defRPr>
            </a:lvl1pPr>
            <a:lvl2pPr marL="266700" indent="-266700"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2pPr>
            <a:lvl3pPr marL="266700" indent="-266700" algn="l" defTabSz="914400" rtl="0" eaLnBrk="1" latinLnBrk="0" hangingPunct="1">
              <a:spcBef>
                <a:spcPts val="1200"/>
              </a:spcBef>
              <a:buFont typeface="Arial" pitchFamily="34" charset="0"/>
              <a:buChar char="•"/>
              <a:defRPr sz="1800" i="1" kern="1200">
                <a:solidFill>
                  <a:schemeClr val="tx2"/>
                </a:solidFill>
                <a:latin typeface="+mn-lt"/>
                <a:ea typeface="+mn-ea"/>
                <a:cs typeface="+mn-cs"/>
              </a:defRPr>
            </a:lvl3pPr>
            <a:lvl4pPr marL="539750" indent="-273050"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4pPr>
            <a:lvl5pPr marL="806450" indent="-266700" algn="l" defTabSz="914400" rtl="0" eaLnBrk="1" latinLnBrk="0" hangingPunct="1">
              <a:spcBef>
                <a:spcPts val="1200"/>
              </a:spcBef>
              <a:buSzPct val="60000"/>
              <a:buFont typeface="Courier New" panose="02070309020205020404" pitchFamily="49" charset="0"/>
              <a:buChar char="o"/>
              <a:defRPr sz="18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ts val="900"/>
              </a:lnSpc>
            </a:pPr>
            <a:r>
              <a:rPr lang="en-US" sz="900" b="1" dirty="0">
                <a:solidFill>
                  <a:schemeClr val="tx1"/>
                </a:solidFill>
              </a:rPr>
              <a:t>About Deloitte</a:t>
            </a:r>
            <a:br>
              <a:rPr lang="en-US" sz="900" dirty="0">
                <a:solidFill>
                  <a:schemeClr val="tx1"/>
                </a:solidFill>
              </a:rPr>
            </a:br>
            <a:r>
              <a:rPr lang="en-US" sz="900" dirty="0">
                <a:solidFill>
                  <a:schemeClr val="tx1"/>
                </a:solidFill>
              </a:rPr>
              <a:t>Deloitte refers to one or more of Deloitte </a:t>
            </a:r>
            <a:r>
              <a:rPr lang="en-US" sz="900" dirty="0" err="1">
                <a:solidFill>
                  <a:schemeClr val="tx1"/>
                </a:solidFill>
              </a:rPr>
              <a:t>Touche</a:t>
            </a:r>
            <a:r>
              <a:rPr lang="en-US" sz="900" dirty="0">
                <a:solidFill>
                  <a:schemeClr val="tx1"/>
                </a:solidFill>
              </a:rPr>
              <a:t> Tohmatsu Limited, a UK private company limited by guarantee (“DTTL”), its network of member firms, and their related entities. DTTL and each of its member firms are legally separate and independent entities. DTTL (also referred to as “Deloitte Global”) does not provide services to clients. In the United States, Deloitte refers to one or more of the US member firms of DTTL, their related entities that operate using the “Deloitte” name in the United States and their respective affiliates. Certain services may not be available to attest clients under the rules and regulations of public accounting. Please see </a:t>
            </a:r>
            <a:r>
              <a:rPr lang="en-US" sz="900" dirty="0">
                <a:solidFill>
                  <a:schemeClr val="tx1"/>
                </a:solidFill>
                <a:hlinkClick r:id="rId2"/>
              </a:rPr>
              <a:t>www.deloitte.com/about</a:t>
            </a:r>
            <a:r>
              <a:rPr lang="en-US" sz="900" dirty="0">
                <a:solidFill>
                  <a:schemeClr val="tx1"/>
                </a:solidFill>
              </a:rPr>
              <a:t> to learn more about our global network of member firms.</a:t>
            </a:r>
            <a:br>
              <a:rPr lang="en-US" sz="900" dirty="0">
                <a:solidFill>
                  <a:schemeClr val="tx1"/>
                </a:solidFill>
              </a:rPr>
            </a:br>
            <a:endParaRPr lang="en-US" sz="900" dirty="0">
              <a:solidFill>
                <a:schemeClr val="tx1"/>
              </a:solidFill>
            </a:endParaRPr>
          </a:p>
          <a:p>
            <a:pPr>
              <a:lnSpc>
                <a:spcPts val="900"/>
              </a:lnSpc>
            </a:pPr>
            <a:endParaRPr lang="en-US" sz="900" dirty="0">
              <a:solidFill>
                <a:schemeClr val="tx1"/>
              </a:solidFill>
            </a:endParaRPr>
          </a:p>
        </p:txBody>
      </p:sp>
      <p:sp>
        <p:nvSpPr>
          <p:cNvPr id="7" name="USOC_Text">
            <a:extLst>
              <a:ext uri="{FF2B5EF4-FFF2-40B4-BE49-F238E27FC236}">
                <a16:creationId xmlns:a16="http://schemas.microsoft.com/office/drawing/2014/main" id="{E4E14288-83B7-4448-A86C-E38C15DB73E7}"/>
              </a:ext>
            </a:extLst>
          </p:cNvPr>
          <p:cNvSpPr txBox="1">
            <a:spLocks/>
          </p:cNvSpPr>
          <p:nvPr/>
        </p:nvSpPr>
        <p:spPr bwMode="gray">
          <a:xfrm>
            <a:off x="380250" y="6191998"/>
            <a:ext cx="7079737" cy="465990"/>
          </a:xfrm>
          <a:prstGeom prst="rect">
            <a:avLst/>
          </a:prstGeom>
        </p:spPr>
        <p:txBody>
          <a:bodyPr lIns="0" rIns="0" anchor="b" anchorCtr="0">
            <a:normAutofit/>
          </a:bodyPr>
          <a:lstStyle>
            <a:lvl1pPr marL="0" indent="0" algn="l" defTabSz="914400" rtl="0" eaLnBrk="1" latinLnBrk="0" hangingPunct="1">
              <a:spcBef>
                <a:spcPts val="1200"/>
              </a:spcBef>
              <a:buFont typeface="Arial" pitchFamily="34" charset="0"/>
              <a:buNone/>
              <a:defRPr sz="1800" b="0" kern="1200">
                <a:solidFill>
                  <a:schemeClr val="tx2"/>
                </a:solidFill>
                <a:latin typeface="+mn-lt"/>
                <a:ea typeface="+mn-ea"/>
                <a:cs typeface="+mn-cs"/>
              </a:defRPr>
            </a:lvl1pPr>
            <a:lvl2pPr marL="266700" indent="-266700"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2pPr>
            <a:lvl3pPr marL="266700" indent="-266700" algn="l" defTabSz="914400" rtl="0" eaLnBrk="1" latinLnBrk="0" hangingPunct="1">
              <a:spcBef>
                <a:spcPts val="1200"/>
              </a:spcBef>
              <a:buFont typeface="Arial" pitchFamily="34" charset="0"/>
              <a:buChar char="•"/>
              <a:defRPr sz="1800" i="1" kern="1200">
                <a:solidFill>
                  <a:schemeClr val="tx2"/>
                </a:solidFill>
                <a:latin typeface="+mn-lt"/>
                <a:ea typeface="+mn-ea"/>
                <a:cs typeface="+mn-cs"/>
              </a:defRPr>
            </a:lvl3pPr>
            <a:lvl4pPr marL="539750" indent="-273050"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4pPr>
            <a:lvl5pPr marL="806450" indent="-266700" algn="l" defTabSz="914400" rtl="0" eaLnBrk="1" latinLnBrk="0" hangingPunct="1">
              <a:spcBef>
                <a:spcPts val="1200"/>
              </a:spcBef>
              <a:buSzPct val="60000"/>
              <a:buFont typeface="Courier New" panose="02070309020205020404" pitchFamily="49" charset="0"/>
              <a:buChar char="o"/>
              <a:defRPr sz="18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ts val="900"/>
              </a:lnSpc>
            </a:pPr>
            <a:r>
              <a:rPr lang="en-US" sz="900" dirty="0">
                <a:solidFill>
                  <a:schemeClr val="tx1"/>
                </a:solidFill>
              </a:rPr>
              <a:t>Copyright © 2020 Deloitte Development LLC. All rights reserved.</a:t>
            </a:r>
            <a:br>
              <a:rPr lang="en-US" sz="900" dirty="0">
                <a:solidFill>
                  <a:schemeClr val="tx1"/>
                </a:solidFill>
              </a:rPr>
            </a:br>
            <a:endParaRPr lang="en-US" sz="900" dirty="0">
              <a:solidFill>
                <a:schemeClr val="tx1"/>
              </a:solidFill>
            </a:endParaRPr>
          </a:p>
        </p:txBody>
      </p:sp>
    </p:spTree>
    <p:extLst>
      <p:ext uri="{BB962C8B-B14F-4D97-AF65-F5344CB8AC3E}">
        <p14:creationId xmlns:p14="http://schemas.microsoft.com/office/powerpoint/2010/main" val="11413122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p:cNvSpPr>
            <a:spLocks noGrp="1"/>
          </p:cNvSpPr>
          <p:nvPr>
            <p:ph sz="quarter" idx="10"/>
          </p:nvPr>
        </p:nvSpPr>
        <p:spPr/>
        <p:txBody>
          <a:bodyPr>
            <a:normAutofit/>
          </a:bodyPr>
          <a:lstStyle/>
          <a:p>
            <a:r>
              <a:rPr lang="en-US" dirty="0"/>
              <a:t>Overview</a:t>
            </a:r>
            <a:r>
              <a:rPr lang="en-US" sz="1300" noProof="0" dirty="0"/>
              <a:t>	3</a:t>
            </a:r>
          </a:p>
          <a:p>
            <a:r>
              <a:rPr lang="en-US" dirty="0"/>
              <a:t>Current State of Autonomous Cars</a:t>
            </a:r>
            <a:r>
              <a:rPr lang="en-US" sz="1300" noProof="0" dirty="0"/>
              <a:t>	</a:t>
            </a:r>
            <a:r>
              <a:rPr lang="en-US" dirty="0"/>
              <a:t>4</a:t>
            </a:r>
            <a:endParaRPr lang="en-US" sz="1300" noProof="0" dirty="0"/>
          </a:p>
          <a:p>
            <a:r>
              <a:rPr lang="en-US" sz="1300" noProof="0" dirty="0"/>
              <a:t>Advantages and Opportunity Areas	</a:t>
            </a:r>
            <a:r>
              <a:rPr lang="en-US" dirty="0"/>
              <a:t>5</a:t>
            </a:r>
            <a:endParaRPr lang="en-US" sz="1300" noProof="0" dirty="0"/>
          </a:p>
          <a:p>
            <a:r>
              <a:rPr lang="en-US" sz="1300" noProof="0" dirty="0"/>
              <a:t>Understanding the Data	</a:t>
            </a:r>
            <a:r>
              <a:rPr lang="en-US" dirty="0"/>
              <a:t>6</a:t>
            </a:r>
          </a:p>
          <a:p>
            <a:r>
              <a:rPr lang="en-US" sz="1300" noProof="0" dirty="0"/>
              <a:t>Safety and Reliability	</a:t>
            </a:r>
            <a:r>
              <a:rPr lang="en-US" dirty="0"/>
              <a:t>7</a:t>
            </a:r>
          </a:p>
          <a:p>
            <a:r>
              <a:rPr lang="en-US" sz="1300" noProof="0" dirty="0"/>
              <a:t>What’s Next?	8</a:t>
            </a:r>
            <a:endParaRPr lang="en-US" dirty="0"/>
          </a:p>
          <a:p>
            <a:r>
              <a:rPr lang="en-US" sz="1300" noProof="0" dirty="0"/>
              <a:t>Conclusions</a:t>
            </a:r>
            <a:r>
              <a:rPr lang="en-US" dirty="0"/>
              <a:t>, Q/A</a:t>
            </a:r>
            <a:r>
              <a:rPr lang="en-US" sz="1300" noProof="0" dirty="0"/>
              <a:t>	</a:t>
            </a:r>
            <a:r>
              <a:rPr lang="en-US" dirty="0"/>
              <a:t>9</a:t>
            </a:r>
          </a:p>
          <a:p>
            <a:pPr marL="165100" lvl="2" indent="0">
              <a:buNone/>
            </a:pPr>
            <a:endParaRPr lang="en-US" dirty="0"/>
          </a:p>
        </p:txBody>
      </p:sp>
      <p:sp>
        <p:nvSpPr>
          <p:cNvPr id="4" name="Title 3">
            <a:extLst>
              <a:ext uri="{FF2B5EF4-FFF2-40B4-BE49-F238E27FC236}">
                <a16:creationId xmlns:a16="http://schemas.microsoft.com/office/drawing/2014/main" id="{E29E34A8-1117-45B0-A96D-BC9F739B176A}"/>
              </a:ext>
            </a:extLst>
          </p:cNvPr>
          <p:cNvSpPr>
            <a:spLocks noGrp="1"/>
          </p:cNvSpPr>
          <p:nvPr>
            <p:ph type="title"/>
          </p:nvPr>
        </p:nvSpPr>
        <p:spPr/>
        <p:txBody>
          <a:bodyPr/>
          <a:lstStyle/>
          <a:p>
            <a:r>
              <a:rPr lang="en-US" b="1" dirty="0"/>
              <a:t>Contents</a:t>
            </a:r>
          </a:p>
        </p:txBody>
      </p:sp>
    </p:spTree>
    <p:extLst>
      <p:ext uri="{BB962C8B-B14F-4D97-AF65-F5344CB8AC3E}">
        <p14:creationId xmlns:p14="http://schemas.microsoft.com/office/powerpoint/2010/main" val="318710081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p:cNvPicPr>
            <a:picLocks noGrp="1" noChangeAspect="1"/>
          </p:cNvPicPr>
          <p:nvPr>
            <p:ph type="pic" sz="quarter" idx="15"/>
          </p:nvPr>
        </p:nvPicPr>
        <p:blipFill>
          <a:blip r:embed="rId3"/>
          <a:srcRect l="4419" r="4419"/>
          <a:stretch/>
        </p:blipFill>
        <p:spPr>
          <a:xfrm>
            <a:off x="4087763" y="1665289"/>
            <a:ext cx="4680000" cy="4716463"/>
          </a:xfrm>
        </p:spPr>
      </p:pic>
      <p:sp>
        <p:nvSpPr>
          <p:cNvPr id="6" name="Text Placeholder 5"/>
          <p:cNvSpPr>
            <a:spLocks noGrp="1"/>
          </p:cNvSpPr>
          <p:nvPr>
            <p:ph sz="quarter" idx="10"/>
          </p:nvPr>
        </p:nvSpPr>
        <p:spPr/>
        <p:txBody>
          <a:bodyPr/>
          <a:lstStyle/>
          <a:p>
            <a:r>
              <a:rPr lang="es-MX" noProof="0" dirty="0" err="1"/>
              <a:t>Autonomous</a:t>
            </a:r>
            <a:r>
              <a:rPr lang="es-MX" noProof="0" dirty="0"/>
              <a:t> cars </a:t>
            </a:r>
            <a:r>
              <a:rPr lang="es-MX" noProof="0" dirty="0" err="1"/>
              <a:t>could</a:t>
            </a:r>
            <a:r>
              <a:rPr lang="es-MX" noProof="0" dirty="0"/>
              <a:t> </a:t>
            </a:r>
            <a:r>
              <a:rPr lang="es-MX" noProof="0" dirty="0" err="1"/>
              <a:t>represent</a:t>
            </a:r>
            <a:r>
              <a:rPr lang="es-MX" noProof="0" dirty="0"/>
              <a:t> </a:t>
            </a:r>
            <a:r>
              <a:rPr lang="es-MX" noProof="0" dirty="0" err="1"/>
              <a:t>the</a:t>
            </a:r>
            <a:r>
              <a:rPr lang="es-MX" noProof="0" dirty="0"/>
              <a:t> </a:t>
            </a:r>
            <a:r>
              <a:rPr lang="es-MX" noProof="0" dirty="0" err="1"/>
              <a:t>next</a:t>
            </a:r>
            <a:r>
              <a:rPr lang="es-MX" noProof="0" dirty="0"/>
              <a:t> </a:t>
            </a:r>
            <a:r>
              <a:rPr lang="es-MX" noProof="0" dirty="0" err="1"/>
              <a:t>disruption</a:t>
            </a:r>
            <a:r>
              <a:rPr lang="es-MX" noProof="0" dirty="0"/>
              <a:t> in </a:t>
            </a:r>
            <a:r>
              <a:rPr lang="es-MX" noProof="0" dirty="0" err="1"/>
              <a:t>the</a:t>
            </a:r>
            <a:r>
              <a:rPr lang="es-MX" dirty="0"/>
              <a:t> </a:t>
            </a:r>
            <a:r>
              <a:rPr lang="es-MX" dirty="0" err="1"/>
              <a:t>transport</a:t>
            </a:r>
            <a:r>
              <a:rPr lang="es-MX" dirty="0"/>
              <a:t> sector</a:t>
            </a:r>
          </a:p>
          <a:p>
            <a:endParaRPr lang="es-MX" dirty="0"/>
          </a:p>
          <a:p>
            <a:r>
              <a:rPr lang="es-MX" dirty="0"/>
              <a:t>More </a:t>
            </a:r>
            <a:r>
              <a:rPr lang="es-MX" dirty="0" err="1"/>
              <a:t>efficient</a:t>
            </a:r>
            <a:r>
              <a:rPr lang="es-MX" dirty="0"/>
              <a:t> </a:t>
            </a:r>
            <a:r>
              <a:rPr lang="es-MX" dirty="0" err="1"/>
              <a:t>traffic</a:t>
            </a:r>
            <a:r>
              <a:rPr lang="es-MX" dirty="0"/>
              <a:t> </a:t>
            </a:r>
            <a:r>
              <a:rPr lang="es-MX" dirty="0" err="1"/>
              <a:t>distribution</a:t>
            </a:r>
            <a:r>
              <a:rPr lang="es-MX" dirty="0"/>
              <a:t> and </a:t>
            </a:r>
            <a:r>
              <a:rPr lang="es-MX" dirty="0" err="1"/>
              <a:t>movement</a:t>
            </a:r>
            <a:endParaRPr lang="es-MX" dirty="0"/>
          </a:p>
          <a:p>
            <a:endParaRPr lang="es-MX" dirty="0"/>
          </a:p>
          <a:p>
            <a:r>
              <a:rPr lang="es-MX" dirty="0"/>
              <a:t>Human Factor </a:t>
            </a:r>
            <a:r>
              <a:rPr lang="es-MX" dirty="0" err="1"/>
              <a:t>is</a:t>
            </a:r>
            <a:r>
              <a:rPr lang="es-MX" dirty="0"/>
              <a:t> removed</a:t>
            </a:r>
          </a:p>
          <a:p>
            <a:endParaRPr lang="es-MX" dirty="0"/>
          </a:p>
          <a:p>
            <a:r>
              <a:rPr lang="es-MX" dirty="0" err="1"/>
              <a:t>Profitable</a:t>
            </a:r>
            <a:r>
              <a:rPr lang="es-MX" dirty="0"/>
              <a:t> </a:t>
            </a:r>
            <a:r>
              <a:rPr lang="es-MX" dirty="0" err="1"/>
              <a:t>because</a:t>
            </a:r>
            <a:r>
              <a:rPr lang="es-MX" dirty="0"/>
              <a:t> </a:t>
            </a:r>
            <a:r>
              <a:rPr lang="es-MX" dirty="0" err="1"/>
              <a:t>of</a:t>
            </a:r>
            <a:r>
              <a:rPr lang="es-MX" dirty="0"/>
              <a:t> AI</a:t>
            </a:r>
          </a:p>
        </p:txBody>
      </p:sp>
      <p:sp>
        <p:nvSpPr>
          <p:cNvPr id="8" name="Text Placeholder 9">
            <a:extLst>
              <a:ext uri="{FF2B5EF4-FFF2-40B4-BE49-F238E27FC236}">
                <a16:creationId xmlns:a16="http://schemas.microsoft.com/office/drawing/2014/main" id="{AA7B19AE-92EA-423B-80A0-5B6A59472E7B}"/>
              </a:ext>
            </a:extLst>
          </p:cNvPr>
          <p:cNvSpPr txBox="1">
            <a:spLocks/>
          </p:cNvSpPr>
          <p:nvPr/>
        </p:nvSpPr>
        <p:spPr>
          <a:xfrm>
            <a:off x="376237" y="651600"/>
            <a:ext cx="8391525" cy="757255"/>
          </a:xfrm>
          <a:prstGeom prst="rect">
            <a:avLst/>
          </a:prstGeom>
        </p:spPr>
        <p:txBody>
          <a:bodyPr wrap="none" lIns="0" tIns="0" rIns="0" bIns="0"/>
          <a:lstStyle>
            <a:lvl1pPr marL="0" indent="0" algn="l" defTabSz="685800" rtl="0" eaLnBrk="1" latinLnBrk="0" hangingPunct="1">
              <a:spcBef>
                <a:spcPts val="0"/>
              </a:spcBef>
              <a:spcAft>
                <a:spcPts val="750"/>
              </a:spcAft>
              <a:buSzPct val="100000"/>
              <a:buFontTx/>
              <a:buNone/>
              <a:defRPr sz="975"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975"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975"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975"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975"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r>
              <a:rPr lang="en-US" sz="1800" dirty="0">
                <a:solidFill>
                  <a:schemeClr val="tx2"/>
                </a:solidFill>
              </a:rPr>
              <a:t>Autonomous Cars</a:t>
            </a:r>
          </a:p>
        </p:txBody>
      </p:sp>
      <p:sp>
        <p:nvSpPr>
          <p:cNvPr id="3" name="Title 2">
            <a:extLst>
              <a:ext uri="{FF2B5EF4-FFF2-40B4-BE49-F238E27FC236}">
                <a16:creationId xmlns:a16="http://schemas.microsoft.com/office/drawing/2014/main" id="{AED30E20-1946-418A-8DDA-E16F6E7FFC07}"/>
              </a:ext>
            </a:extLst>
          </p:cNvPr>
          <p:cNvSpPr>
            <a:spLocks noGrp="1"/>
          </p:cNvSpPr>
          <p:nvPr>
            <p:ph type="title"/>
          </p:nvPr>
        </p:nvSpPr>
        <p:spPr>
          <a:xfrm>
            <a:off x="376238" y="317501"/>
            <a:ext cx="8391525" cy="334099"/>
          </a:xfrm>
        </p:spPr>
        <p:txBody>
          <a:bodyPr/>
          <a:lstStyle/>
          <a:p>
            <a:r>
              <a:rPr lang="es-MX" b="1" dirty="0" err="1">
                <a:latin typeface="+mj-lt"/>
              </a:rPr>
              <a:t>Overview</a:t>
            </a:r>
            <a:endParaRPr lang="en-US" b="1" dirty="0">
              <a:latin typeface="+mj-lt"/>
            </a:endParaRPr>
          </a:p>
        </p:txBody>
      </p:sp>
    </p:spTree>
    <p:extLst>
      <p:ext uri="{BB962C8B-B14F-4D97-AF65-F5344CB8AC3E}">
        <p14:creationId xmlns:p14="http://schemas.microsoft.com/office/powerpoint/2010/main" val="233800887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descr="Icon&#10;&#10;Description automatically generated with medium confidence">
            <a:extLst>
              <a:ext uri="{FF2B5EF4-FFF2-40B4-BE49-F238E27FC236}">
                <a16:creationId xmlns:a16="http://schemas.microsoft.com/office/drawing/2014/main" id="{83DA5132-CFBF-46F0-B33C-746EA8F93D3E}"/>
              </a:ext>
            </a:extLst>
          </p:cNvPr>
          <p:cNvPicPr>
            <a:picLocks noChangeAspect="1"/>
          </p:cNvPicPr>
          <p:nvPr/>
        </p:nvPicPr>
        <p:blipFill>
          <a:blip r:embed="rId3">
            <a:alphaModFix amt="35000"/>
          </a:blip>
          <a:stretch>
            <a:fillRect/>
          </a:stretch>
        </p:blipFill>
        <p:spPr>
          <a:xfrm>
            <a:off x="3154941" y="-87883"/>
            <a:ext cx="6858000" cy="6858000"/>
          </a:xfrm>
          <a:prstGeom prst="rect">
            <a:avLst/>
          </a:prstGeom>
        </p:spPr>
      </p:pic>
      <p:sp>
        <p:nvSpPr>
          <p:cNvPr id="4" name="Rectangle 2">
            <a:extLst>
              <a:ext uri="{FF2B5EF4-FFF2-40B4-BE49-F238E27FC236}">
                <a16:creationId xmlns:a16="http://schemas.microsoft.com/office/drawing/2014/main" id="{0F763232-0CEB-48EB-98E4-953F4D9CA316}"/>
              </a:ext>
            </a:extLst>
          </p:cNvPr>
          <p:cNvSpPr>
            <a:spLocks noChangeArrowheads="1"/>
          </p:cNvSpPr>
          <p:nvPr/>
        </p:nvSpPr>
        <p:spPr bwMode="auto">
          <a:xfrm>
            <a:off x="0" y="-276999"/>
            <a:ext cx="18473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endParaRPr>
          </a:p>
        </p:txBody>
      </p:sp>
      <p:sp>
        <p:nvSpPr>
          <p:cNvPr id="8" name="Rectangle 3">
            <a:extLst>
              <a:ext uri="{FF2B5EF4-FFF2-40B4-BE49-F238E27FC236}">
                <a16:creationId xmlns:a16="http://schemas.microsoft.com/office/drawing/2014/main" id="{626F911F-0ADA-4756-8D97-2124F24D12AC}"/>
              </a:ext>
            </a:extLst>
          </p:cNvPr>
          <p:cNvSpPr>
            <a:spLocks noChangeArrowheads="1"/>
          </p:cNvSpPr>
          <p:nvPr/>
        </p:nvSpPr>
        <p:spPr bwMode="auto">
          <a:xfrm>
            <a:off x="0" y="181660"/>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endParaRPr>
          </a:p>
        </p:txBody>
      </p:sp>
      <p:sp>
        <p:nvSpPr>
          <p:cNvPr id="11" name="Title 10">
            <a:extLst>
              <a:ext uri="{FF2B5EF4-FFF2-40B4-BE49-F238E27FC236}">
                <a16:creationId xmlns:a16="http://schemas.microsoft.com/office/drawing/2014/main" id="{39D2134D-5ADB-4060-B054-7777A2B5F5C5}"/>
              </a:ext>
            </a:extLst>
          </p:cNvPr>
          <p:cNvSpPr>
            <a:spLocks noGrp="1"/>
          </p:cNvSpPr>
          <p:nvPr>
            <p:ph type="title"/>
          </p:nvPr>
        </p:nvSpPr>
        <p:spPr/>
        <p:txBody>
          <a:bodyPr/>
          <a:lstStyle/>
          <a:p>
            <a:r>
              <a:rPr lang="en-US" b="1" dirty="0">
                <a:latin typeface="+mj-lt"/>
              </a:rPr>
              <a:t>Current State of Autonomous Cars</a:t>
            </a:r>
            <a:endParaRPr lang="en-US" b="1" dirty="0"/>
          </a:p>
        </p:txBody>
      </p:sp>
      <p:grpSp>
        <p:nvGrpSpPr>
          <p:cNvPr id="10" name="Group 9">
            <a:extLst>
              <a:ext uri="{FF2B5EF4-FFF2-40B4-BE49-F238E27FC236}">
                <a16:creationId xmlns:a16="http://schemas.microsoft.com/office/drawing/2014/main" id="{8C16ABD7-C860-481F-B814-E9FEA133B21A}"/>
              </a:ext>
            </a:extLst>
          </p:cNvPr>
          <p:cNvGrpSpPr/>
          <p:nvPr/>
        </p:nvGrpSpPr>
        <p:grpSpPr>
          <a:xfrm>
            <a:off x="294046" y="1314464"/>
            <a:ext cx="4277643" cy="3256259"/>
            <a:chOff x="5837920" y="1483605"/>
            <a:chExt cx="5958237" cy="5886849"/>
          </a:xfrm>
        </p:grpSpPr>
        <p:sp>
          <p:nvSpPr>
            <p:cNvPr id="13" name="Text Placeholder 65">
              <a:extLst>
                <a:ext uri="{FF2B5EF4-FFF2-40B4-BE49-F238E27FC236}">
                  <a16:creationId xmlns:a16="http://schemas.microsoft.com/office/drawing/2014/main" id="{910594EC-433C-4176-AAAA-FFC6C9725202}"/>
                </a:ext>
              </a:extLst>
            </p:cNvPr>
            <p:cNvSpPr txBox="1">
              <a:spLocks/>
            </p:cNvSpPr>
            <p:nvPr/>
          </p:nvSpPr>
          <p:spPr bwMode="gray">
            <a:xfrm>
              <a:off x="7605759" y="1539327"/>
              <a:ext cx="4190397" cy="1341120"/>
            </a:xfrm>
            <a:prstGeom prst="rect">
              <a:avLst/>
            </a:prstGeom>
          </p:spPr>
          <p:txBody>
            <a:bodyPr vert="horz" lIns="0" tIns="0" rIns="0" bIns="0" rtlCol="0">
              <a:noAutofit/>
            </a:bodyPr>
            <a:lstStyle/>
            <a:p>
              <a:pPr marL="101600" lvl="1" indent="-101600">
                <a:spcBef>
                  <a:spcPts val="300"/>
                </a:spcBef>
                <a:buSzPct val="100000"/>
                <a:buFont typeface="Arial" panose="020B0604020202020204" pitchFamily="34" charset="0"/>
                <a:buChar char="•"/>
              </a:pPr>
              <a:r>
                <a:rPr lang="es-MX" sz="1000" dirty="0" err="1"/>
                <a:t>Vehicle</a:t>
              </a:r>
              <a:r>
                <a:rPr lang="es-MX" sz="1000" dirty="0"/>
                <a:t> </a:t>
              </a:r>
              <a:r>
                <a:rPr lang="es-MX" sz="1000" dirty="0" err="1"/>
                <a:t>features</a:t>
              </a:r>
              <a:r>
                <a:rPr lang="es-MX" sz="1000" dirty="0"/>
                <a:t> a single </a:t>
              </a:r>
              <a:r>
                <a:rPr lang="es-MX" sz="1000" dirty="0" err="1"/>
                <a:t>automated</a:t>
              </a:r>
              <a:r>
                <a:rPr lang="es-MX" sz="1000" dirty="0"/>
                <a:t> </a:t>
              </a:r>
              <a:r>
                <a:rPr lang="es-MX" sz="1000" dirty="0" err="1"/>
                <a:t>system</a:t>
              </a:r>
              <a:r>
                <a:rPr lang="es-MX" sz="1000" dirty="0"/>
                <a:t>, </a:t>
              </a:r>
            </a:p>
            <a:p>
              <a:pPr marL="0" lvl="1">
                <a:spcBef>
                  <a:spcPts val="300"/>
                </a:spcBef>
                <a:buSzPct val="100000"/>
              </a:pPr>
              <a:r>
                <a:rPr lang="es-MX" sz="1000" dirty="0"/>
                <a:t>    i.e. </a:t>
              </a:r>
              <a:r>
                <a:rPr lang="es-MX" sz="1000" dirty="0" err="1"/>
                <a:t>Speed</a:t>
              </a:r>
              <a:r>
                <a:rPr lang="es-MX" sz="1000" dirty="0"/>
                <a:t> </a:t>
              </a:r>
              <a:r>
                <a:rPr lang="es-MX" sz="1000" dirty="0" err="1"/>
                <a:t>monitoring</a:t>
              </a:r>
              <a:r>
                <a:rPr lang="es-MX" sz="1000" dirty="0"/>
                <a:t> </a:t>
              </a:r>
              <a:r>
                <a:rPr lang="es-MX" sz="1000" dirty="0" err="1"/>
                <a:t>through</a:t>
              </a:r>
              <a:r>
                <a:rPr lang="es-MX" sz="1000" dirty="0"/>
                <a:t> </a:t>
              </a:r>
              <a:r>
                <a:rPr lang="es-MX" sz="1000" dirty="0" err="1"/>
                <a:t>cruise</a:t>
              </a:r>
              <a:endParaRPr lang="en-US" sz="1000" dirty="0"/>
            </a:p>
          </p:txBody>
        </p:sp>
        <p:sp>
          <p:nvSpPr>
            <p:cNvPr id="14" name="Text Placeholder 65">
              <a:extLst>
                <a:ext uri="{FF2B5EF4-FFF2-40B4-BE49-F238E27FC236}">
                  <a16:creationId xmlns:a16="http://schemas.microsoft.com/office/drawing/2014/main" id="{0A631410-0272-49AA-B0F3-061F58196568}"/>
                </a:ext>
              </a:extLst>
            </p:cNvPr>
            <p:cNvSpPr txBox="1">
              <a:spLocks/>
            </p:cNvSpPr>
            <p:nvPr/>
          </p:nvSpPr>
          <p:spPr bwMode="gray">
            <a:xfrm>
              <a:off x="7605761" y="3035997"/>
              <a:ext cx="4190396" cy="1341120"/>
            </a:xfrm>
            <a:prstGeom prst="rect">
              <a:avLst/>
            </a:prstGeom>
          </p:spPr>
          <p:txBody>
            <a:bodyPr vert="horz" lIns="0" tIns="0" rIns="0" bIns="0" rtlCol="0">
              <a:noAutofit/>
            </a:bodyPr>
            <a:lstStyle/>
            <a:p>
              <a:pPr marL="101600" lvl="1" indent="-101600">
                <a:spcBef>
                  <a:spcPts val="300"/>
                </a:spcBef>
                <a:buSzPct val="100000"/>
                <a:buFont typeface="Arial"/>
                <a:buChar char="•"/>
              </a:pPr>
              <a:r>
                <a:rPr lang="en-US" sz="1000" dirty="0"/>
                <a:t>The vehicle can steer and accelerate, the human monitors and controls all tasks</a:t>
              </a:r>
            </a:p>
            <a:p>
              <a:pPr marL="101600" lvl="1" indent="-101600">
                <a:spcBef>
                  <a:spcPts val="300"/>
                </a:spcBef>
                <a:buSzPct val="100000"/>
                <a:buFont typeface="Arial"/>
                <a:buChar char="•"/>
              </a:pPr>
              <a:r>
                <a:rPr lang="en-US" sz="1000" dirty="0"/>
                <a:t>Most companies are at this level</a:t>
              </a:r>
            </a:p>
            <a:p>
              <a:pPr marL="101600" lvl="1" indent="-101600">
                <a:spcBef>
                  <a:spcPts val="300"/>
                </a:spcBef>
                <a:buSzPct val="100000"/>
                <a:buFont typeface="Arial"/>
                <a:buChar char="•"/>
              </a:pPr>
              <a:r>
                <a:rPr lang="en-US" sz="1000" dirty="0"/>
                <a:t>ADAS</a:t>
              </a:r>
            </a:p>
          </p:txBody>
        </p:sp>
        <p:sp>
          <p:nvSpPr>
            <p:cNvPr id="15" name="Text Placeholder 65">
              <a:extLst>
                <a:ext uri="{FF2B5EF4-FFF2-40B4-BE49-F238E27FC236}">
                  <a16:creationId xmlns:a16="http://schemas.microsoft.com/office/drawing/2014/main" id="{433741C0-DA01-49AC-894D-2B6DAC7EBBD6}"/>
                </a:ext>
              </a:extLst>
            </p:cNvPr>
            <p:cNvSpPr txBox="1">
              <a:spLocks/>
            </p:cNvSpPr>
            <p:nvPr/>
          </p:nvSpPr>
          <p:spPr bwMode="gray">
            <a:xfrm>
              <a:off x="7605760" y="4532665"/>
              <a:ext cx="3718559" cy="1341120"/>
            </a:xfrm>
            <a:prstGeom prst="rect">
              <a:avLst/>
            </a:prstGeom>
          </p:spPr>
          <p:txBody>
            <a:bodyPr vert="horz" lIns="0" tIns="0" rIns="0" bIns="0" rtlCol="0">
              <a:noAutofit/>
            </a:bodyPr>
            <a:lstStyle/>
            <a:p>
              <a:pPr marL="101600" lvl="1" indent="-101600">
                <a:spcBef>
                  <a:spcPts val="300"/>
                </a:spcBef>
                <a:buSzPct val="100000"/>
                <a:buFont typeface="Arial"/>
                <a:buChar char="•"/>
              </a:pPr>
              <a:r>
                <a:rPr lang="es-MX" sz="1000" dirty="0" err="1"/>
                <a:t>Environmental</a:t>
              </a:r>
              <a:r>
                <a:rPr lang="es-MX" sz="1000" dirty="0"/>
                <a:t> </a:t>
              </a:r>
              <a:r>
                <a:rPr lang="es-MX" sz="1000" dirty="0" err="1"/>
                <a:t>detection</a:t>
              </a:r>
              <a:r>
                <a:rPr lang="es-MX" sz="1000" dirty="0"/>
                <a:t> </a:t>
              </a:r>
              <a:r>
                <a:rPr lang="es-MX" sz="1000" dirty="0" err="1"/>
                <a:t>capabilities</a:t>
              </a:r>
              <a:endParaRPr lang="es-MX" sz="1000" dirty="0"/>
            </a:p>
            <a:p>
              <a:pPr marL="101600" lvl="1" indent="-101600">
                <a:spcBef>
                  <a:spcPts val="300"/>
                </a:spcBef>
                <a:buSzPct val="100000"/>
                <a:buFont typeface="Arial"/>
                <a:buChar char="•"/>
              </a:pPr>
              <a:r>
                <a:rPr lang="es-MX" sz="1000" dirty="0" err="1"/>
                <a:t>Vehicle</a:t>
              </a:r>
              <a:r>
                <a:rPr lang="es-MX" sz="1000" dirty="0"/>
                <a:t> can </a:t>
              </a:r>
              <a:r>
                <a:rPr lang="es-MX" sz="1000" dirty="0" err="1"/>
                <a:t>perform</a:t>
              </a:r>
              <a:r>
                <a:rPr lang="es-MX" sz="1000" dirty="0"/>
                <a:t> </a:t>
              </a:r>
              <a:r>
                <a:rPr lang="es-MX" sz="1000" dirty="0" err="1"/>
                <a:t>most</a:t>
              </a:r>
              <a:r>
                <a:rPr lang="es-MX" sz="1000" dirty="0"/>
                <a:t> </a:t>
              </a:r>
              <a:r>
                <a:rPr lang="es-MX" sz="1000" dirty="0" err="1"/>
                <a:t>driving</a:t>
              </a:r>
              <a:r>
                <a:rPr lang="es-MX" sz="1000" dirty="0"/>
                <a:t> </a:t>
              </a:r>
              <a:r>
                <a:rPr lang="es-MX" sz="1000" dirty="0" err="1"/>
                <a:t>tasks</a:t>
              </a:r>
              <a:r>
                <a:rPr lang="es-MX" sz="1000" dirty="0"/>
                <a:t>, human </a:t>
              </a:r>
              <a:r>
                <a:rPr lang="es-MX" sz="1000" dirty="0" err="1"/>
                <a:t>override</a:t>
              </a:r>
              <a:r>
                <a:rPr lang="es-MX" sz="1000" dirty="0"/>
                <a:t> </a:t>
              </a:r>
              <a:r>
                <a:rPr lang="es-MX" sz="1000" dirty="0" err="1"/>
                <a:t>is</a:t>
              </a:r>
              <a:r>
                <a:rPr lang="es-MX" sz="1000" dirty="0"/>
                <a:t> </a:t>
              </a:r>
              <a:r>
                <a:rPr lang="es-MX" sz="1000" dirty="0" err="1"/>
                <a:t>required</a:t>
              </a:r>
              <a:endParaRPr lang="es-MX" sz="1000" dirty="0"/>
            </a:p>
          </p:txBody>
        </p:sp>
        <p:sp>
          <p:nvSpPr>
            <p:cNvPr id="16" name="Rectangle 15">
              <a:extLst>
                <a:ext uri="{FF2B5EF4-FFF2-40B4-BE49-F238E27FC236}">
                  <a16:creationId xmlns:a16="http://schemas.microsoft.com/office/drawing/2014/main" id="{ACFA4690-8F57-4086-8226-A0C8BE6FA926}"/>
                </a:ext>
              </a:extLst>
            </p:cNvPr>
            <p:cNvSpPr/>
            <p:nvPr/>
          </p:nvSpPr>
          <p:spPr bwMode="gray">
            <a:xfrm>
              <a:off x="5837920" y="1483605"/>
              <a:ext cx="1584960" cy="13411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r>
                <a:rPr lang="en-US" sz="1000" b="1" dirty="0">
                  <a:solidFill>
                    <a:schemeClr val="bg1"/>
                  </a:solidFill>
                </a:rPr>
                <a:t>1 - Driver Assistance</a:t>
              </a:r>
            </a:p>
          </p:txBody>
        </p:sp>
        <p:sp>
          <p:nvSpPr>
            <p:cNvPr id="17" name="Rectangle 16">
              <a:extLst>
                <a:ext uri="{FF2B5EF4-FFF2-40B4-BE49-F238E27FC236}">
                  <a16:creationId xmlns:a16="http://schemas.microsoft.com/office/drawing/2014/main" id="{1CFA9B8F-E9EF-4DD5-9C04-8F8DF3CCFA33}"/>
                </a:ext>
              </a:extLst>
            </p:cNvPr>
            <p:cNvSpPr/>
            <p:nvPr/>
          </p:nvSpPr>
          <p:spPr bwMode="gray">
            <a:xfrm>
              <a:off x="5837920" y="2980275"/>
              <a:ext cx="1584960" cy="134112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r>
                <a:rPr lang="en-US" sz="1000" b="1" dirty="0">
                  <a:solidFill>
                    <a:schemeClr val="bg1"/>
                  </a:solidFill>
                </a:rPr>
                <a:t>2 - Partial Automation</a:t>
              </a:r>
            </a:p>
          </p:txBody>
        </p:sp>
        <p:sp>
          <p:nvSpPr>
            <p:cNvPr id="18" name="Rectangle 17">
              <a:extLst>
                <a:ext uri="{FF2B5EF4-FFF2-40B4-BE49-F238E27FC236}">
                  <a16:creationId xmlns:a16="http://schemas.microsoft.com/office/drawing/2014/main" id="{61FD8A29-DFB0-43E9-A166-CAE0E580071E}"/>
                </a:ext>
              </a:extLst>
            </p:cNvPr>
            <p:cNvSpPr/>
            <p:nvPr/>
          </p:nvSpPr>
          <p:spPr bwMode="gray">
            <a:xfrm>
              <a:off x="5837920" y="4476944"/>
              <a:ext cx="1584960" cy="134112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r>
                <a:rPr lang="en-US" sz="1000" b="1" dirty="0">
                  <a:solidFill>
                    <a:schemeClr val="bg1"/>
                  </a:solidFill>
                </a:rPr>
                <a:t>3 - Conditional Automation</a:t>
              </a:r>
            </a:p>
          </p:txBody>
        </p:sp>
        <p:sp>
          <p:nvSpPr>
            <p:cNvPr id="19" name="Rectangle 18">
              <a:extLst>
                <a:ext uri="{FF2B5EF4-FFF2-40B4-BE49-F238E27FC236}">
                  <a16:creationId xmlns:a16="http://schemas.microsoft.com/office/drawing/2014/main" id="{48DF64AD-1E90-4EAC-903A-6A7128DF29B5}"/>
                </a:ext>
              </a:extLst>
            </p:cNvPr>
            <p:cNvSpPr/>
            <p:nvPr/>
          </p:nvSpPr>
          <p:spPr bwMode="gray">
            <a:xfrm>
              <a:off x="5837920" y="5973612"/>
              <a:ext cx="1584960" cy="134112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r>
                <a:rPr lang="en-US" sz="1000" b="1" dirty="0">
                  <a:solidFill>
                    <a:schemeClr val="bg1"/>
                  </a:solidFill>
                </a:rPr>
                <a:t>4 - High Automation</a:t>
              </a:r>
            </a:p>
          </p:txBody>
        </p:sp>
        <p:sp>
          <p:nvSpPr>
            <p:cNvPr id="20" name="Text Placeholder 65">
              <a:extLst>
                <a:ext uri="{FF2B5EF4-FFF2-40B4-BE49-F238E27FC236}">
                  <a16:creationId xmlns:a16="http://schemas.microsoft.com/office/drawing/2014/main" id="{08DECA16-FCA0-413C-B6EA-434E5029B007}"/>
                </a:ext>
              </a:extLst>
            </p:cNvPr>
            <p:cNvSpPr txBox="1">
              <a:spLocks/>
            </p:cNvSpPr>
            <p:nvPr/>
          </p:nvSpPr>
          <p:spPr bwMode="gray">
            <a:xfrm>
              <a:off x="7605760" y="6029334"/>
              <a:ext cx="3718559" cy="1341120"/>
            </a:xfrm>
            <a:prstGeom prst="rect">
              <a:avLst/>
            </a:prstGeom>
          </p:spPr>
          <p:txBody>
            <a:bodyPr vert="horz" lIns="0" tIns="0" rIns="0" bIns="0" rtlCol="0">
              <a:noAutofit/>
            </a:bodyPr>
            <a:lstStyle/>
            <a:p>
              <a:pPr marL="101600" lvl="1" indent="-101600">
                <a:spcBef>
                  <a:spcPts val="300"/>
                </a:spcBef>
                <a:buSzPct val="100000"/>
                <a:buFont typeface="Arial"/>
                <a:buChar char="•"/>
              </a:pPr>
              <a:r>
                <a:rPr lang="es-MX" sz="1000" dirty="0" err="1"/>
                <a:t>Vehicle</a:t>
              </a:r>
              <a:r>
                <a:rPr lang="es-MX" sz="1000" dirty="0"/>
                <a:t> </a:t>
              </a:r>
              <a:r>
                <a:rPr lang="es-MX" sz="1000" dirty="0" err="1"/>
                <a:t>performs</a:t>
              </a:r>
              <a:r>
                <a:rPr lang="es-MX" sz="1000" dirty="0"/>
                <a:t> </a:t>
              </a:r>
              <a:r>
                <a:rPr lang="es-MX" sz="1000" dirty="0" err="1"/>
                <a:t>all</a:t>
              </a:r>
              <a:r>
                <a:rPr lang="es-MX" sz="1000" dirty="0"/>
                <a:t> </a:t>
              </a:r>
              <a:r>
                <a:rPr lang="es-MX" sz="1000" dirty="0" err="1"/>
                <a:t>tasks</a:t>
              </a:r>
              <a:r>
                <a:rPr lang="es-MX" sz="1000" dirty="0"/>
                <a:t> </a:t>
              </a:r>
              <a:r>
                <a:rPr lang="es-MX" sz="1000" dirty="0" err="1"/>
                <a:t>under</a:t>
              </a:r>
              <a:r>
                <a:rPr lang="es-MX" sz="1000" dirty="0"/>
                <a:t> </a:t>
              </a:r>
              <a:r>
                <a:rPr lang="es-MX" sz="1000" dirty="0" err="1"/>
                <a:t>specific</a:t>
              </a:r>
              <a:r>
                <a:rPr lang="es-MX" sz="1000" dirty="0"/>
                <a:t> </a:t>
              </a:r>
              <a:r>
                <a:rPr lang="es-MX" sz="1000" dirty="0" err="1"/>
                <a:t>circumstances</a:t>
              </a:r>
              <a:endParaRPr lang="es-MX" sz="1000" dirty="0"/>
            </a:p>
            <a:p>
              <a:pPr marL="101600" lvl="1" indent="-101600">
                <a:spcBef>
                  <a:spcPts val="300"/>
                </a:spcBef>
                <a:buSzPct val="100000"/>
                <a:buFont typeface="Arial"/>
                <a:buChar char="•"/>
              </a:pPr>
              <a:r>
                <a:rPr lang="es-MX" sz="1000" dirty="0"/>
                <a:t>Human </a:t>
              </a:r>
              <a:r>
                <a:rPr lang="es-MX" sz="1000" dirty="0" err="1"/>
                <a:t>override</a:t>
              </a:r>
              <a:r>
                <a:rPr lang="es-MX" sz="1000" dirty="0"/>
                <a:t> </a:t>
              </a:r>
              <a:r>
                <a:rPr lang="es-MX" sz="1000" dirty="0" err="1"/>
                <a:t>is</a:t>
              </a:r>
              <a:r>
                <a:rPr lang="es-MX" sz="1000" dirty="0"/>
                <a:t> </a:t>
              </a:r>
              <a:r>
                <a:rPr lang="es-MX" sz="1000" dirty="0" err="1"/>
                <a:t>optional</a:t>
              </a:r>
              <a:endParaRPr lang="en-US" sz="1000" dirty="0"/>
            </a:p>
          </p:txBody>
        </p:sp>
      </p:grpSp>
      <p:sp>
        <p:nvSpPr>
          <p:cNvPr id="21" name="Rectangle 20">
            <a:extLst>
              <a:ext uri="{FF2B5EF4-FFF2-40B4-BE49-F238E27FC236}">
                <a16:creationId xmlns:a16="http://schemas.microsoft.com/office/drawing/2014/main" id="{BDC61332-0FCB-42E2-B462-4A38CA0DD01B}"/>
              </a:ext>
            </a:extLst>
          </p:cNvPr>
          <p:cNvSpPr/>
          <p:nvPr/>
        </p:nvSpPr>
        <p:spPr bwMode="gray">
          <a:xfrm>
            <a:off x="294046" y="4625941"/>
            <a:ext cx="1137903" cy="741829"/>
          </a:xfrm>
          <a:prstGeom prst="rect">
            <a:avLst/>
          </a:prstGeom>
          <a:solidFill>
            <a:srgbClr val="005587"/>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r>
              <a:rPr lang="en-US" sz="1000" b="1" dirty="0">
                <a:solidFill>
                  <a:schemeClr val="bg1"/>
                </a:solidFill>
              </a:rPr>
              <a:t>5 - Full Automation</a:t>
            </a:r>
          </a:p>
        </p:txBody>
      </p:sp>
      <p:sp>
        <p:nvSpPr>
          <p:cNvPr id="22" name="Text Placeholder 65">
            <a:extLst>
              <a:ext uri="{FF2B5EF4-FFF2-40B4-BE49-F238E27FC236}">
                <a16:creationId xmlns:a16="http://schemas.microsoft.com/office/drawing/2014/main" id="{2ABC0602-CD08-454D-B2FE-C95F8C07DC02}"/>
              </a:ext>
            </a:extLst>
          </p:cNvPr>
          <p:cNvSpPr txBox="1">
            <a:spLocks/>
          </p:cNvSpPr>
          <p:nvPr/>
        </p:nvSpPr>
        <p:spPr bwMode="gray">
          <a:xfrm>
            <a:off x="1563244" y="4656763"/>
            <a:ext cx="2669694" cy="741829"/>
          </a:xfrm>
          <a:prstGeom prst="rect">
            <a:avLst/>
          </a:prstGeom>
        </p:spPr>
        <p:txBody>
          <a:bodyPr vert="horz" lIns="0" tIns="0" rIns="0" bIns="0" rtlCol="0">
            <a:noAutofit/>
          </a:bodyPr>
          <a:lstStyle/>
          <a:p>
            <a:pPr marL="101600" lvl="1" indent="-101600">
              <a:spcBef>
                <a:spcPts val="300"/>
              </a:spcBef>
              <a:buSzPct val="100000"/>
              <a:buFont typeface="Arial"/>
              <a:buChar char="•"/>
            </a:pPr>
            <a:r>
              <a:rPr lang="es-MX" sz="1000" dirty="0" err="1"/>
              <a:t>Vehicle</a:t>
            </a:r>
            <a:r>
              <a:rPr lang="es-MX" sz="1000" dirty="0"/>
              <a:t> </a:t>
            </a:r>
            <a:r>
              <a:rPr lang="es-MX" sz="1000" dirty="0" err="1"/>
              <a:t>performs</a:t>
            </a:r>
            <a:r>
              <a:rPr lang="es-MX" sz="1000" dirty="0"/>
              <a:t> </a:t>
            </a:r>
            <a:r>
              <a:rPr lang="es-MX" sz="1000" dirty="0" err="1"/>
              <a:t>all</a:t>
            </a:r>
            <a:r>
              <a:rPr lang="es-MX" sz="1000" dirty="0"/>
              <a:t> </a:t>
            </a:r>
            <a:r>
              <a:rPr lang="es-MX" sz="1000" dirty="0" err="1"/>
              <a:t>tasks</a:t>
            </a:r>
            <a:r>
              <a:rPr lang="es-MX" sz="1000" dirty="0"/>
              <a:t> </a:t>
            </a:r>
            <a:r>
              <a:rPr lang="es-MX" sz="1000" dirty="0" err="1"/>
              <a:t>under</a:t>
            </a:r>
            <a:r>
              <a:rPr lang="es-MX" sz="1000" dirty="0"/>
              <a:t> </a:t>
            </a:r>
            <a:r>
              <a:rPr lang="es-MX" sz="1000" dirty="0" err="1"/>
              <a:t>all</a:t>
            </a:r>
            <a:r>
              <a:rPr lang="es-MX" sz="1000" dirty="0"/>
              <a:t> </a:t>
            </a:r>
            <a:r>
              <a:rPr lang="es-MX" sz="1000" dirty="0" err="1"/>
              <a:t>conditions</a:t>
            </a:r>
            <a:endParaRPr lang="es-MX" sz="1000" dirty="0"/>
          </a:p>
          <a:p>
            <a:pPr marL="101600" lvl="1" indent="-101600">
              <a:spcBef>
                <a:spcPts val="300"/>
              </a:spcBef>
              <a:buSzPct val="100000"/>
              <a:buFont typeface="Arial"/>
              <a:buChar char="•"/>
            </a:pPr>
            <a:r>
              <a:rPr lang="es-MX" sz="1000" dirty="0"/>
              <a:t>No human </a:t>
            </a:r>
            <a:r>
              <a:rPr lang="es-MX" sz="1000" dirty="0" err="1"/>
              <a:t>interaction</a:t>
            </a:r>
            <a:r>
              <a:rPr lang="es-MX" sz="1000" dirty="0"/>
              <a:t> </a:t>
            </a:r>
            <a:r>
              <a:rPr lang="es-MX" sz="1000" dirty="0" err="1"/>
              <a:t>is</a:t>
            </a:r>
            <a:r>
              <a:rPr lang="es-MX" sz="1000" dirty="0"/>
              <a:t> </a:t>
            </a:r>
            <a:r>
              <a:rPr lang="es-MX" sz="1000" dirty="0" err="1"/>
              <a:t>required</a:t>
            </a:r>
            <a:endParaRPr lang="es-MX" sz="1000" dirty="0"/>
          </a:p>
        </p:txBody>
      </p:sp>
    </p:spTree>
    <p:extLst>
      <p:ext uri="{BB962C8B-B14F-4D97-AF65-F5344CB8AC3E}">
        <p14:creationId xmlns:p14="http://schemas.microsoft.com/office/powerpoint/2010/main" val="208638560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376239" y="1213229"/>
            <a:ext cx="3979184" cy="4716461"/>
          </a:xfrm>
        </p:spPr>
        <p:txBody>
          <a:bodyPr/>
          <a:lstStyle/>
          <a:p>
            <a:pPr lvl="1"/>
            <a:r>
              <a:rPr lang="en-US" dirty="0">
                <a:latin typeface="+mn-lt"/>
              </a:rPr>
              <a:t>1.3 Million Annual deaths prevention</a:t>
            </a:r>
            <a:endParaRPr lang="en-US" dirty="0"/>
          </a:p>
          <a:p>
            <a:pPr lvl="1"/>
            <a:r>
              <a:rPr lang="en-US" dirty="0"/>
              <a:t>Reduced emissions</a:t>
            </a:r>
          </a:p>
          <a:p>
            <a:pPr lvl="1"/>
            <a:r>
              <a:rPr lang="en-US" dirty="0"/>
              <a:t>Less traffic</a:t>
            </a:r>
          </a:p>
          <a:p>
            <a:pPr lvl="1"/>
            <a:r>
              <a:rPr lang="en-US" dirty="0"/>
              <a:t>Level five is the fourth level of bullets</a:t>
            </a:r>
          </a:p>
          <a:p>
            <a:pPr lvl="1"/>
            <a:r>
              <a:rPr lang="en-US" dirty="0"/>
              <a:t>Decreased unproductive and stressful driving time</a:t>
            </a:r>
          </a:p>
          <a:p>
            <a:endParaRPr lang="en-US" noProof="0" dirty="0"/>
          </a:p>
        </p:txBody>
      </p:sp>
      <p:sp>
        <p:nvSpPr>
          <p:cNvPr id="6" name="Content Placeholder 5"/>
          <p:cNvSpPr>
            <a:spLocks noGrp="1"/>
          </p:cNvSpPr>
          <p:nvPr>
            <p:ph sz="quarter" idx="20"/>
          </p:nvPr>
        </p:nvSpPr>
        <p:spPr>
          <a:xfrm>
            <a:off x="4786155" y="1213229"/>
            <a:ext cx="3992086" cy="4716461"/>
          </a:xfrm>
        </p:spPr>
        <p:txBody>
          <a:bodyPr/>
          <a:lstStyle/>
          <a:p>
            <a:pPr lvl="1"/>
            <a:r>
              <a:rPr lang="en-US" dirty="0">
                <a:latin typeface="+mn-lt"/>
              </a:rPr>
              <a:t>Failure to predict situations may lead to tragedy</a:t>
            </a:r>
            <a:endParaRPr lang="en-US" dirty="0"/>
          </a:p>
          <a:p>
            <a:pPr lvl="1"/>
            <a:r>
              <a:rPr lang="en-US" dirty="0"/>
              <a:t>Moral dilemma</a:t>
            </a:r>
          </a:p>
          <a:p>
            <a:pPr lvl="1"/>
            <a:r>
              <a:rPr lang="en-US" dirty="0"/>
              <a:t>Data protection issues</a:t>
            </a:r>
          </a:p>
          <a:p>
            <a:pPr lvl="1"/>
            <a:r>
              <a:rPr lang="en-US" dirty="0"/>
              <a:t>More expensive</a:t>
            </a:r>
          </a:p>
          <a:p>
            <a:endParaRPr lang="en-US" noProof="0" dirty="0"/>
          </a:p>
        </p:txBody>
      </p:sp>
      <p:sp>
        <p:nvSpPr>
          <p:cNvPr id="2" name="Title 1"/>
          <p:cNvSpPr>
            <a:spLocks noGrp="1"/>
          </p:cNvSpPr>
          <p:nvPr>
            <p:ph type="title"/>
          </p:nvPr>
        </p:nvSpPr>
        <p:spPr/>
        <p:txBody>
          <a:bodyPr/>
          <a:lstStyle/>
          <a:p>
            <a:r>
              <a:rPr lang="es-MX" b="1" noProof="0" dirty="0" err="1"/>
              <a:t>Advantages</a:t>
            </a:r>
            <a:r>
              <a:rPr lang="es-MX" b="1" noProof="0" dirty="0"/>
              <a:t> and </a:t>
            </a:r>
            <a:r>
              <a:rPr lang="es-MX" b="1" noProof="0" dirty="0" err="1"/>
              <a:t>Opportunity</a:t>
            </a:r>
            <a:r>
              <a:rPr lang="es-MX" b="1" noProof="0" dirty="0"/>
              <a:t> </a:t>
            </a:r>
            <a:r>
              <a:rPr lang="es-MX" b="1" noProof="0" dirty="0" err="1"/>
              <a:t>Areas</a:t>
            </a:r>
            <a:endParaRPr lang="en-US" b="1" noProof="0" dirty="0"/>
          </a:p>
        </p:txBody>
      </p:sp>
      <p:pic>
        <p:nvPicPr>
          <p:cNvPr id="7" name="Picture 6" descr="A picture containing several&#10;&#10;Description automatically generated">
            <a:extLst>
              <a:ext uri="{FF2B5EF4-FFF2-40B4-BE49-F238E27FC236}">
                <a16:creationId xmlns:a16="http://schemas.microsoft.com/office/drawing/2014/main" id="{2864AF9B-7184-4BE8-8FC2-64CEF09AB041}"/>
              </a:ext>
            </a:extLst>
          </p:cNvPr>
          <p:cNvPicPr>
            <a:picLocks noChangeAspect="1"/>
          </p:cNvPicPr>
          <p:nvPr/>
        </p:nvPicPr>
        <p:blipFill>
          <a:blip r:embed="rId3"/>
          <a:stretch>
            <a:fillRect/>
          </a:stretch>
        </p:blipFill>
        <p:spPr>
          <a:xfrm>
            <a:off x="4084081" y="3121488"/>
            <a:ext cx="4694160" cy="2639223"/>
          </a:xfrm>
          <a:prstGeom prst="rect">
            <a:avLst/>
          </a:prstGeom>
        </p:spPr>
      </p:pic>
      <p:pic>
        <p:nvPicPr>
          <p:cNvPr id="11" name="Picture 10" descr="A picture containing text, car, outdoor, traffic&#10;&#10;Description automatically generated">
            <a:extLst>
              <a:ext uri="{FF2B5EF4-FFF2-40B4-BE49-F238E27FC236}">
                <a16:creationId xmlns:a16="http://schemas.microsoft.com/office/drawing/2014/main" id="{0C589BC6-6F57-42F4-9D25-EBD08DD72F0A}"/>
              </a:ext>
            </a:extLst>
          </p:cNvPr>
          <p:cNvPicPr>
            <a:picLocks noChangeAspect="1"/>
          </p:cNvPicPr>
          <p:nvPr/>
        </p:nvPicPr>
        <p:blipFill>
          <a:blip r:embed="rId4"/>
          <a:stretch>
            <a:fillRect/>
          </a:stretch>
        </p:blipFill>
        <p:spPr>
          <a:xfrm>
            <a:off x="646594" y="3738034"/>
            <a:ext cx="3708829" cy="2468366"/>
          </a:xfrm>
          <a:prstGeom prst="rect">
            <a:avLst/>
          </a:prstGeom>
        </p:spPr>
      </p:pic>
    </p:spTree>
    <p:extLst>
      <p:ext uri="{BB962C8B-B14F-4D97-AF65-F5344CB8AC3E}">
        <p14:creationId xmlns:p14="http://schemas.microsoft.com/office/powerpoint/2010/main" val="271885523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s-MX" b="1" dirty="0" err="1"/>
              <a:t>Understanding</a:t>
            </a:r>
            <a:r>
              <a:rPr lang="es-MX" b="1" dirty="0"/>
              <a:t> </a:t>
            </a:r>
            <a:r>
              <a:rPr lang="es-MX" b="1" dirty="0" err="1"/>
              <a:t>the</a:t>
            </a:r>
            <a:r>
              <a:rPr lang="es-MX" b="1" dirty="0"/>
              <a:t> Data</a:t>
            </a:r>
            <a:endParaRPr lang="en-US" b="1" noProof="0" dirty="0"/>
          </a:p>
        </p:txBody>
      </p:sp>
      <p:graphicFrame>
        <p:nvGraphicFramePr>
          <p:cNvPr id="7" name="Group 3"/>
          <p:cNvGraphicFramePr>
            <a:graphicFrameLocks noGrp="1"/>
          </p:cNvGraphicFramePr>
          <p:nvPr>
            <p:extLst>
              <p:ext uri="{D42A27DB-BD31-4B8C-83A1-F6EECF244321}">
                <p14:modId xmlns:p14="http://schemas.microsoft.com/office/powerpoint/2010/main" val="3850783482"/>
              </p:ext>
            </p:extLst>
          </p:nvPr>
        </p:nvGraphicFramePr>
        <p:xfrm>
          <a:off x="377190" y="1386810"/>
          <a:ext cx="8439150" cy="3329940"/>
        </p:xfrm>
        <a:graphic>
          <a:graphicData uri="http://schemas.openxmlformats.org/drawingml/2006/table">
            <a:tbl>
              <a:tblPr/>
              <a:tblGrid>
                <a:gridCol w="2297847">
                  <a:extLst>
                    <a:ext uri="{9D8B030D-6E8A-4147-A177-3AD203B41FA5}">
                      <a16:colId xmlns:a16="http://schemas.microsoft.com/office/drawing/2014/main" val="20000"/>
                    </a:ext>
                  </a:extLst>
                </a:gridCol>
                <a:gridCol w="2297847">
                  <a:extLst>
                    <a:ext uri="{9D8B030D-6E8A-4147-A177-3AD203B41FA5}">
                      <a16:colId xmlns:a16="http://schemas.microsoft.com/office/drawing/2014/main" val="20001"/>
                    </a:ext>
                  </a:extLst>
                </a:gridCol>
                <a:gridCol w="1989546">
                  <a:extLst>
                    <a:ext uri="{9D8B030D-6E8A-4147-A177-3AD203B41FA5}">
                      <a16:colId xmlns:a16="http://schemas.microsoft.com/office/drawing/2014/main" val="20002"/>
                    </a:ext>
                  </a:extLst>
                </a:gridCol>
                <a:gridCol w="1853910">
                  <a:extLst>
                    <a:ext uri="{9D8B030D-6E8A-4147-A177-3AD203B41FA5}">
                      <a16:colId xmlns:a16="http://schemas.microsoft.com/office/drawing/2014/main" val="20003"/>
                    </a:ext>
                  </a:extLst>
                </a:gridCol>
              </a:tblGrid>
              <a:tr h="302246">
                <a:tc>
                  <a:txBody>
                    <a:bodyPr/>
                    <a:lstStyle/>
                    <a:p>
                      <a:pPr marL="0" marR="0" lvl="0" indent="0" algn="l" defTabSz="684213" rtl="0" eaLnBrk="0" fontAlgn="base" latinLnBrk="0" hangingPunct="0">
                        <a:lnSpc>
                          <a:spcPct val="100000"/>
                        </a:lnSpc>
                        <a:spcBef>
                          <a:spcPts val="400"/>
                        </a:spcBef>
                        <a:spcAft>
                          <a:spcPct val="0"/>
                        </a:spcAft>
                        <a:buClrTx/>
                        <a:buSzPct val="25000"/>
                        <a:buFont typeface="Wingdings" pitchFamily="2" charset="2"/>
                        <a:buNone/>
                        <a:tabLst/>
                      </a:pPr>
                      <a:r>
                        <a:rPr kumimoji="0" lang="en-US" sz="1300" b="0" u="none" strike="noStrike" cap="none" normalizeH="0" baseline="0" dirty="0">
                          <a:ln>
                            <a:noFill/>
                          </a:ln>
                          <a:solidFill>
                            <a:schemeClr val="accent1"/>
                          </a:solidFill>
                          <a:effectLst/>
                          <a:latin typeface="+mn-lt"/>
                        </a:rPr>
                        <a:t>Topic</a:t>
                      </a:r>
                      <a:endParaRPr kumimoji="0" lang="en-US" sz="1300" b="0" i="0" u="none" strike="noStrike" cap="none" normalizeH="0" baseline="0" dirty="0">
                        <a:ln>
                          <a:noFill/>
                        </a:ln>
                        <a:solidFill>
                          <a:schemeClr val="accent1"/>
                        </a:solidFill>
                        <a:effectLst/>
                        <a:latin typeface="+mn-lt"/>
                      </a:endParaRPr>
                    </a:p>
                  </a:txBody>
                  <a:tcPr marL="68580" marR="68580" marT="68580" marB="68580" anchor="ctr" horzOverflow="overflow">
                    <a:lnL w="127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57150" cap="flat" cmpd="sng" algn="ctr">
                      <a:solidFill>
                        <a:schemeClr val="accent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684213" rtl="0" eaLnBrk="0" fontAlgn="base" latinLnBrk="0" hangingPunct="0">
                        <a:lnSpc>
                          <a:spcPct val="100000"/>
                        </a:lnSpc>
                        <a:spcBef>
                          <a:spcPts val="400"/>
                        </a:spcBef>
                        <a:spcAft>
                          <a:spcPct val="0"/>
                        </a:spcAft>
                        <a:buClrTx/>
                        <a:buSzPct val="65000"/>
                        <a:buFont typeface="Wingdings"/>
                        <a:buNone/>
                        <a:tabLst/>
                      </a:pPr>
                      <a:r>
                        <a:rPr kumimoji="0" lang="en-US" sz="1300" b="0" u="none" strike="noStrike" kern="1200" cap="none" normalizeH="0" baseline="0" dirty="0">
                          <a:ln>
                            <a:noFill/>
                          </a:ln>
                          <a:solidFill>
                            <a:schemeClr val="accent1"/>
                          </a:solidFill>
                          <a:effectLst/>
                          <a:latin typeface="+mn-lt"/>
                        </a:rPr>
                        <a:t>Columns</a:t>
                      </a:r>
                      <a:endParaRPr kumimoji="0" lang="en-US" sz="1300" b="0" i="0" u="none" strike="noStrike" kern="1200" cap="none" normalizeH="0" baseline="0" dirty="0">
                        <a:ln>
                          <a:noFill/>
                        </a:ln>
                        <a:solidFill>
                          <a:schemeClr val="accent1"/>
                        </a:solidFill>
                        <a:effectLst/>
                        <a:latin typeface="+mn-lt"/>
                        <a:ea typeface="+mn-ea"/>
                        <a:cs typeface="+mn-cs"/>
                      </a:endParaRPr>
                    </a:p>
                  </a:txBody>
                  <a:tcPr marL="68580" marR="68580" marT="68580" marB="6858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57150" cap="flat" cmpd="sng" algn="ctr">
                      <a:solidFill>
                        <a:schemeClr val="accent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684213" rtl="0" eaLnBrk="0" fontAlgn="base" latinLnBrk="0" hangingPunct="0">
                        <a:lnSpc>
                          <a:spcPct val="100000"/>
                        </a:lnSpc>
                        <a:spcBef>
                          <a:spcPts val="400"/>
                        </a:spcBef>
                        <a:spcAft>
                          <a:spcPct val="0"/>
                        </a:spcAft>
                        <a:buClrTx/>
                        <a:buSzPct val="65000"/>
                        <a:buFont typeface="Wingdings"/>
                        <a:buNone/>
                        <a:tabLst/>
                      </a:pPr>
                      <a:r>
                        <a:rPr kumimoji="0" lang="en-US" sz="1300" b="0" u="none" strike="noStrike" kern="1200" cap="none" normalizeH="0" baseline="0" dirty="0">
                          <a:ln>
                            <a:noFill/>
                          </a:ln>
                          <a:solidFill>
                            <a:schemeClr val="accent1"/>
                          </a:solidFill>
                          <a:effectLst/>
                          <a:latin typeface="+mn-lt"/>
                        </a:rPr>
                        <a:t>Concern to address</a:t>
                      </a:r>
                      <a:endParaRPr kumimoji="0" lang="en-US" sz="1300" b="0" i="0" u="none" strike="noStrike" kern="1200" cap="none" normalizeH="0" baseline="0" dirty="0">
                        <a:ln>
                          <a:noFill/>
                        </a:ln>
                        <a:solidFill>
                          <a:schemeClr val="accent1"/>
                        </a:solidFill>
                        <a:effectLst/>
                        <a:latin typeface="+mn-lt"/>
                        <a:ea typeface="+mn-ea"/>
                        <a:cs typeface="+mn-cs"/>
                      </a:endParaRPr>
                    </a:p>
                  </a:txBody>
                  <a:tcPr marL="68580" marR="68580" marT="68580" marB="6858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57150" cap="flat" cmpd="sng" algn="ctr">
                      <a:solidFill>
                        <a:schemeClr val="accent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684213" rtl="0" eaLnBrk="0" fontAlgn="base" latinLnBrk="0" hangingPunct="0">
                        <a:lnSpc>
                          <a:spcPct val="100000"/>
                        </a:lnSpc>
                        <a:spcBef>
                          <a:spcPts val="400"/>
                        </a:spcBef>
                        <a:spcAft>
                          <a:spcPct val="0"/>
                        </a:spcAft>
                        <a:buClrTx/>
                        <a:buSzPct val="65000"/>
                        <a:buFont typeface="Wingdings"/>
                        <a:buNone/>
                        <a:tabLst/>
                      </a:pPr>
                      <a:r>
                        <a:rPr kumimoji="0" lang="en-US" sz="1300" b="0" u="none" strike="noStrike" kern="1200" cap="none" normalizeH="0" baseline="0" dirty="0">
                          <a:ln>
                            <a:noFill/>
                          </a:ln>
                          <a:solidFill>
                            <a:schemeClr val="accent1"/>
                          </a:solidFill>
                          <a:effectLst/>
                          <a:latin typeface="+mn-lt"/>
                        </a:rPr>
                        <a:t>Methodology</a:t>
                      </a:r>
                      <a:endParaRPr kumimoji="0" lang="en-US" sz="1300" b="0" i="0" u="none" strike="noStrike" kern="1200" cap="none" normalizeH="0" baseline="0" dirty="0">
                        <a:ln>
                          <a:noFill/>
                        </a:ln>
                        <a:solidFill>
                          <a:schemeClr val="accent1"/>
                        </a:solidFill>
                        <a:effectLst/>
                        <a:latin typeface="+mn-lt"/>
                        <a:ea typeface="+mn-ea"/>
                        <a:cs typeface="+mn-cs"/>
                      </a:endParaRPr>
                    </a:p>
                  </a:txBody>
                  <a:tcPr marL="68580" marR="68580" marT="68580" marB="68580" anchor="ctr" horzOverflow="overflow">
                    <a:lnL w="63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57150" cap="flat" cmpd="sng" algn="ctr">
                      <a:solidFill>
                        <a:schemeClr val="accent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03764">
                <a:tc gridSpan="4">
                  <a:txBody>
                    <a:bodyPr/>
                    <a:lstStyle/>
                    <a:p>
                      <a:pPr marL="0" marR="0" lvl="0" indent="0" algn="ctr" defTabSz="684213" rtl="0" eaLnBrk="0" fontAlgn="base" latinLnBrk="0" hangingPunct="0">
                        <a:lnSpc>
                          <a:spcPct val="100000"/>
                        </a:lnSpc>
                        <a:spcBef>
                          <a:spcPts val="300"/>
                        </a:spcBef>
                        <a:spcAft>
                          <a:spcPct val="0"/>
                        </a:spcAft>
                        <a:buClrTx/>
                        <a:buSzPct val="25000"/>
                        <a:buFont typeface="Wingdings" pitchFamily="2" charset="2"/>
                        <a:buNone/>
                        <a:tabLst/>
                        <a:defRPr/>
                      </a:pPr>
                      <a:r>
                        <a:rPr kumimoji="0" lang="en-US" sz="1300" b="0" i="0" u="none" strike="noStrike" cap="none" normalizeH="0" baseline="0" dirty="0">
                          <a:ln>
                            <a:noFill/>
                          </a:ln>
                          <a:solidFill>
                            <a:schemeClr val="tx1"/>
                          </a:solidFill>
                          <a:effectLst/>
                          <a:latin typeface="+mn-lt"/>
                        </a:rPr>
                        <a:t>ADAS / ADS / Other</a:t>
                      </a:r>
                    </a:p>
                  </a:txBody>
                  <a:tcPr marL="68580" marR="68580" marT="68580" marB="6858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tc hMerge="1">
                  <a:txBody>
                    <a:bodyPr/>
                    <a:lstStyle/>
                    <a:p>
                      <a:endParaRPr lang="en-US"/>
                    </a:p>
                  </a:txBody>
                  <a:tcPr/>
                </a:tc>
                <a:tc hMerge="1">
                  <a:txBody>
                    <a:bodyPr/>
                    <a:lstStyle/>
                    <a:p>
                      <a:endParaRPr lang="en-US"/>
                    </a:p>
                  </a:txBody>
                  <a:tcPr/>
                </a:tc>
                <a:tc hMerge="1">
                  <a:txBody>
                    <a:bodyPr/>
                    <a:lstStyle/>
                    <a:p>
                      <a:endParaRPr lang="en-GB"/>
                    </a:p>
                  </a:txBody>
                  <a:tcPr/>
                </a:tc>
                <a:extLst>
                  <a:ext uri="{0D108BD9-81ED-4DB2-BD59-A6C34878D82A}">
                    <a16:rowId xmlns:a16="http://schemas.microsoft.com/office/drawing/2014/main" val="10003"/>
                  </a:ext>
                </a:extLst>
              </a:tr>
              <a:tr h="465359">
                <a:tc>
                  <a:txBody>
                    <a:bodyPr/>
                    <a:lstStyle/>
                    <a:p>
                      <a:pPr marL="0" marR="0" lvl="0" indent="0" algn="l" defTabSz="684213" rtl="0" eaLnBrk="0" fontAlgn="base" latinLnBrk="0" hangingPunct="0">
                        <a:lnSpc>
                          <a:spcPct val="100000"/>
                        </a:lnSpc>
                        <a:spcBef>
                          <a:spcPts val="300"/>
                        </a:spcBef>
                        <a:spcAft>
                          <a:spcPct val="0"/>
                        </a:spcAft>
                        <a:buClrTx/>
                        <a:buSzPct val="25000"/>
                        <a:buFont typeface="Wingdings" pitchFamily="2" charset="2"/>
                        <a:buNone/>
                        <a:tabLst/>
                      </a:pPr>
                      <a:r>
                        <a:rPr kumimoji="0" lang="en-US" sz="1300" b="0" u="none" strike="noStrike" cap="none" normalizeH="0" baseline="0" dirty="0">
                          <a:ln>
                            <a:noFill/>
                          </a:ln>
                          <a:solidFill>
                            <a:schemeClr val="tx1"/>
                          </a:solidFill>
                          <a:effectLst/>
                          <a:latin typeface="+mn-lt"/>
                        </a:rPr>
                        <a:t>Car Accidents</a:t>
                      </a:r>
                      <a:endParaRPr kumimoji="0" lang="en-US" sz="1300" b="0" i="0" u="none" strike="noStrike" cap="none" normalizeH="0" baseline="0" dirty="0">
                        <a:ln>
                          <a:noFill/>
                        </a:ln>
                        <a:solidFill>
                          <a:schemeClr val="tx1"/>
                        </a:solidFill>
                        <a:effectLst/>
                        <a:latin typeface="+mn-lt"/>
                      </a:endParaRPr>
                    </a:p>
                  </a:txBody>
                  <a:tcPr marL="68580" marR="68580" marT="68580" marB="6858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39700" marR="0" lvl="1" indent="-139700" algn="l" defTabSz="684213" rtl="0" eaLnBrk="0" fontAlgn="base" latinLnBrk="0" hangingPunct="0">
                        <a:lnSpc>
                          <a:spcPct val="100000"/>
                        </a:lnSpc>
                        <a:spcBef>
                          <a:spcPts val="300"/>
                        </a:spcBef>
                        <a:spcAft>
                          <a:spcPct val="0"/>
                        </a:spcAft>
                        <a:buClrTx/>
                        <a:buSzPct val="100000"/>
                        <a:buFont typeface="Arial" panose="020B0604020202020204" pitchFamily="34" charset="0"/>
                        <a:buChar char="•"/>
                        <a:tabLst/>
                        <a:defRPr/>
                      </a:pPr>
                      <a:r>
                        <a:rPr kumimoji="0" lang="en-US" sz="1300" u="none" strike="noStrike" kern="1200" cap="none" spc="0" normalizeH="0" baseline="0" noProof="0" dirty="0">
                          <a:ln>
                            <a:noFill/>
                          </a:ln>
                          <a:solidFill>
                            <a:schemeClr val="tx1"/>
                          </a:solidFill>
                          <a:effectLst/>
                          <a:uLnTx/>
                          <a:uFillTx/>
                          <a:latin typeface="+mn-lt"/>
                          <a:ea typeface="+mn-ea"/>
                          <a:cs typeface="+mn-cs"/>
                        </a:rPr>
                        <a:t>Report ID</a:t>
                      </a:r>
                    </a:p>
                    <a:p>
                      <a:pPr marL="139700" marR="0" lvl="1" indent="-139700" algn="l" defTabSz="684213" rtl="0" eaLnBrk="0" fontAlgn="base" latinLnBrk="0" hangingPunct="0">
                        <a:lnSpc>
                          <a:spcPct val="100000"/>
                        </a:lnSpc>
                        <a:spcBef>
                          <a:spcPts val="300"/>
                        </a:spcBef>
                        <a:spcAft>
                          <a:spcPct val="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Date</a:t>
                      </a:r>
                    </a:p>
                    <a:p>
                      <a:pPr marL="139700" marR="0" lvl="1" indent="-139700" algn="l" defTabSz="684213" rtl="0" eaLnBrk="0" fontAlgn="base" latinLnBrk="0" hangingPunct="0">
                        <a:lnSpc>
                          <a:spcPct val="100000"/>
                        </a:lnSpc>
                        <a:spcBef>
                          <a:spcPts val="300"/>
                        </a:spcBef>
                        <a:spcAft>
                          <a:spcPct val="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Car brand</a:t>
                      </a:r>
                    </a:p>
                    <a:p>
                      <a:pPr marL="139700" marR="0" lvl="1" indent="-139700" algn="l" defTabSz="684213" rtl="0" eaLnBrk="0" fontAlgn="base" latinLnBrk="0" hangingPunct="0">
                        <a:lnSpc>
                          <a:spcPct val="100000"/>
                        </a:lnSpc>
                        <a:spcBef>
                          <a:spcPts val="300"/>
                        </a:spcBef>
                        <a:spcAft>
                          <a:spcPct val="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Level of Driving Automation</a:t>
                      </a:r>
                    </a:p>
                    <a:p>
                      <a:pPr marL="139700" marR="0" lvl="1" indent="-139700" algn="l" defTabSz="684213" rtl="0" eaLnBrk="0" fontAlgn="base" latinLnBrk="0" hangingPunct="0">
                        <a:lnSpc>
                          <a:spcPct val="100000"/>
                        </a:lnSpc>
                        <a:spcBef>
                          <a:spcPts val="300"/>
                        </a:spcBef>
                        <a:spcAft>
                          <a:spcPct val="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Mileage</a:t>
                      </a:r>
                    </a:p>
                  </a:txBody>
                  <a:tcPr marL="68580" marR="68580" marT="68580" marB="6858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85750" marR="0" lvl="0" indent="-285750" algn="l" defTabSz="684213" rtl="0" eaLnBrk="0" fontAlgn="base" latinLnBrk="0" hangingPunct="0">
                        <a:lnSpc>
                          <a:spcPct val="100000"/>
                        </a:lnSpc>
                        <a:spcBef>
                          <a:spcPts val="300"/>
                        </a:spcBef>
                        <a:spcAft>
                          <a:spcPct val="0"/>
                        </a:spcAft>
                        <a:buClrTx/>
                        <a:buSzPct val="65000"/>
                        <a:buFontTx/>
                        <a:buChar char="-"/>
                        <a:tabLst/>
                      </a:pPr>
                      <a:r>
                        <a:rPr kumimoji="0" lang="es-MX" sz="1300" b="0" i="0" u="none" strike="noStrike" kern="1200" cap="none" normalizeH="0" baseline="0" dirty="0">
                          <a:ln>
                            <a:noFill/>
                          </a:ln>
                          <a:solidFill>
                            <a:schemeClr val="tx1"/>
                          </a:solidFill>
                          <a:effectLst/>
                          <a:latin typeface="+mn-lt"/>
                          <a:ea typeface="+mn-ea"/>
                          <a:cs typeface="+mn-cs"/>
                        </a:rPr>
                        <a:t>Safety </a:t>
                      </a:r>
                      <a:r>
                        <a:rPr kumimoji="0" lang="es-MX" sz="1300" b="0" i="0" u="none" strike="noStrike" kern="1200" cap="none" normalizeH="0" baseline="0" dirty="0" err="1">
                          <a:ln>
                            <a:noFill/>
                          </a:ln>
                          <a:solidFill>
                            <a:schemeClr val="tx1"/>
                          </a:solidFill>
                          <a:effectLst/>
                          <a:latin typeface="+mn-lt"/>
                          <a:ea typeface="+mn-ea"/>
                          <a:cs typeface="+mn-cs"/>
                        </a:rPr>
                        <a:t>Concerns</a:t>
                      </a:r>
                      <a:endParaRPr kumimoji="0" lang="es-MX" sz="1300" b="0" i="0" u="none" strike="noStrike" kern="1200" cap="none" normalizeH="0" baseline="0" dirty="0">
                        <a:ln>
                          <a:noFill/>
                        </a:ln>
                        <a:solidFill>
                          <a:schemeClr val="tx1"/>
                        </a:solidFill>
                        <a:effectLst/>
                        <a:latin typeface="+mn-lt"/>
                        <a:ea typeface="+mn-ea"/>
                        <a:cs typeface="+mn-cs"/>
                      </a:endParaRPr>
                    </a:p>
                    <a:p>
                      <a:pPr marL="285750" marR="0" lvl="0" indent="-285750" algn="l" defTabSz="684213" rtl="0" eaLnBrk="0" fontAlgn="base" latinLnBrk="0" hangingPunct="0">
                        <a:lnSpc>
                          <a:spcPct val="100000"/>
                        </a:lnSpc>
                        <a:spcBef>
                          <a:spcPts val="300"/>
                        </a:spcBef>
                        <a:spcAft>
                          <a:spcPct val="0"/>
                        </a:spcAft>
                        <a:buClrTx/>
                        <a:buSzPct val="65000"/>
                        <a:buFontTx/>
                        <a:buChar char="-"/>
                        <a:tabLst/>
                      </a:pPr>
                      <a:r>
                        <a:rPr kumimoji="0" lang="es-MX" sz="1300" b="0" i="0" u="none" strike="noStrike" kern="1200" cap="none" normalizeH="0" baseline="0" dirty="0" err="1">
                          <a:ln>
                            <a:noFill/>
                          </a:ln>
                          <a:solidFill>
                            <a:schemeClr val="tx1"/>
                          </a:solidFill>
                          <a:effectLst/>
                          <a:latin typeface="+mn-lt"/>
                          <a:ea typeface="+mn-ea"/>
                          <a:cs typeface="+mn-cs"/>
                        </a:rPr>
                        <a:t>Reliability</a:t>
                      </a:r>
                      <a:endParaRPr kumimoji="0" lang="es-MX" sz="1300" b="0" i="0" u="none" strike="noStrike" kern="1200" cap="none" normalizeH="0" baseline="0" dirty="0">
                        <a:ln>
                          <a:noFill/>
                        </a:ln>
                        <a:solidFill>
                          <a:schemeClr val="tx1"/>
                        </a:solidFill>
                        <a:effectLst/>
                        <a:latin typeface="+mn-lt"/>
                        <a:ea typeface="+mn-ea"/>
                        <a:cs typeface="+mn-cs"/>
                      </a:endParaRPr>
                    </a:p>
                    <a:p>
                      <a:pPr marL="285750" marR="0" lvl="0" indent="-285750" algn="l" defTabSz="684213" rtl="0" eaLnBrk="0" fontAlgn="base" latinLnBrk="0" hangingPunct="0">
                        <a:lnSpc>
                          <a:spcPct val="100000"/>
                        </a:lnSpc>
                        <a:spcBef>
                          <a:spcPts val="300"/>
                        </a:spcBef>
                        <a:spcAft>
                          <a:spcPct val="0"/>
                        </a:spcAft>
                        <a:buClrTx/>
                        <a:buSzPct val="65000"/>
                        <a:buFontTx/>
                        <a:buChar char="-"/>
                        <a:tabLst/>
                      </a:pPr>
                      <a:endParaRPr kumimoji="0" lang="en-US" sz="1300" b="0" i="0" u="sng" strike="noStrike" kern="1200" cap="none" normalizeH="0" baseline="0" dirty="0">
                        <a:ln>
                          <a:noFill/>
                        </a:ln>
                        <a:solidFill>
                          <a:schemeClr val="tx1"/>
                        </a:solidFill>
                        <a:effectLst/>
                        <a:latin typeface="+mn-lt"/>
                        <a:ea typeface="+mn-ea"/>
                        <a:cs typeface="+mn-cs"/>
                      </a:endParaRPr>
                    </a:p>
                  </a:txBody>
                  <a:tcPr marL="68580" marR="68580" marT="68580" marB="6858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85750" marR="0" lvl="0" indent="-285750" algn="l" defTabSz="684213" rtl="0" eaLnBrk="0" fontAlgn="base" latinLnBrk="0" hangingPunct="0">
                        <a:lnSpc>
                          <a:spcPct val="100000"/>
                        </a:lnSpc>
                        <a:spcBef>
                          <a:spcPts val="300"/>
                        </a:spcBef>
                        <a:spcAft>
                          <a:spcPct val="0"/>
                        </a:spcAft>
                        <a:buClrTx/>
                        <a:buSzPct val="65000"/>
                        <a:buFont typeface="Courier New" panose="02070309020205020404" pitchFamily="49" charset="0"/>
                        <a:buChar char="o"/>
                        <a:tabLst/>
                        <a:defRPr/>
                      </a:pPr>
                      <a:r>
                        <a:rPr kumimoji="0" lang="es-MX" sz="1300" b="0" i="0" u="none" strike="noStrike" kern="1200" cap="none" normalizeH="0" baseline="0" dirty="0" err="1">
                          <a:ln>
                            <a:noFill/>
                          </a:ln>
                          <a:solidFill>
                            <a:schemeClr val="tx1"/>
                          </a:solidFill>
                          <a:effectLst/>
                          <a:latin typeface="+mn-lt"/>
                          <a:ea typeface="+mn-ea"/>
                          <a:cs typeface="+mn-cs"/>
                        </a:rPr>
                        <a:t>Logistic</a:t>
                      </a:r>
                      <a:r>
                        <a:rPr kumimoji="0" lang="es-MX" sz="1300" b="0" i="0" u="none" strike="noStrike" kern="1200" cap="none" normalizeH="0" baseline="0" dirty="0">
                          <a:ln>
                            <a:noFill/>
                          </a:ln>
                          <a:solidFill>
                            <a:schemeClr val="tx1"/>
                          </a:solidFill>
                          <a:effectLst/>
                          <a:latin typeface="+mn-lt"/>
                          <a:ea typeface="+mn-ea"/>
                          <a:cs typeface="+mn-cs"/>
                        </a:rPr>
                        <a:t> </a:t>
                      </a:r>
                      <a:r>
                        <a:rPr kumimoji="0" lang="es-MX" sz="1300" b="0" i="0" u="none" strike="noStrike" kern="1200" cap="none" normalizeH="0" baseline="0" dirty="0" err="1">
                          <a:ln>
                            <a:noFill/>
                          </a:ln>
                          <a:solidFill>
                            <a:schemeClr val="tx1"/>
                          </a:solidFill>
                          <a:effectLst/>
                          <a:latin typeface="+mn-lt"/>
                          <a:ea typeface="+mn-ea"/>
                          <a:cs typeface="+mn-cs"/>
                        </a:rPr>
                        <a:t>Regression</a:t>
                      </a:r>
                      <a:endParaRPr kumimoji="0" lang="es-MX" sz="1300" b="0" i="0" u="none" strike="noStrike" kern="1200" cap="none" normalizeH="0" baseline="0" dirty="0">
                        <a:ln>
                          <a:noFill/>
                        </a:ln>
                        <a:solidFill>
                          <a:schemeClr val="tx1"/>
                        </a:solidFill>
                        <a:effectLst/>
                        <a:latin typeface="+mn-lt"/>
                        <a:ea typeface="+mn-ea"/>
                        <a:cs typeface="+mn-cs"/>
                      </a:endParaRPr>
                    </a:p>
                    <a:p>
                      <a:pPr marL="285750" marR="0" lvl="0" indent="-285750" algn="l" defTabSz="684213" rtl="0" eaLnBrk="0" fontAlgn="base" latinLnBrk="0" hangingPunct="0">
                        <a:lnSpc>
                          <a:spcPct val="100000"/>
                        </a:lnSpc>
                        <a:spcBef>
                          <a:spcPts val="300"/>
                        </a:spcBef>
                        <a:spcAft>
                          <a:spcPct val="0"/>
                        </a:spcAft>
                        <a:buClrTx/>
                        <a:buSzPct val="65000"/>
                        <a:buFont typeface="Courier New" panose="02070309020205020404" pitchFamily="49" charset="0"/>
                        <a:buChar char="o"/>
                        <a:tabLst/>
                        <a:defRPr/>
                      </a:pPr>
                      <a:r>
                        <a:rPr kumimoji="0" lang="es-MX" sz="1300" b="0" i="0" u="none" strike="noStrike" kern="1200" cap="none" normalizeH="0" baseline="0" dirty="0" err="1">
                          <a:ln>
                            <a:noFill/>
                          </a:ln>
                          <a:solidFill>
                            <a:schemeClr val="tx1"/>
                          </a:solidFill>
                          <a:effectLst/>
                          <a:latin typeface="+mn-lt"/>
                          <a:ea typeface="+mn-ea"/>
                          <a:cs typeface="+mn-cs"/>
                        </a:rPr>
                        <a:t>Decision</a:t>
                      </a:r>
                      <a:r>
                        <a:rPr kumimoji="0" lang="es-MX" sz="1300" b="0" i="0" u="none" strike="noStrike" kern="1200" cap="none" normalizeH="0" baseline="0" dirty="0">
                          <a:ln>
                            <a:noFill/>
                          </a:ln>
                          <a:solidFill>
                            <a:schemeClr val="tx1"/>
                          </a:solidFill>
                          <a:effectLst/>
                          <a:latin typeface="+mn-lt"/>
                          <a:ea typeface="+mn-ea"/>
                          <a:cs typeface="+mn-cs"/>
                        </a:rPr>
                        <a:t> </a:t>
                      </a:r>
                      <a:r>
                        <a:rPr kumimoji="0" lang="es-MX" sz="1300" b="0" i="0" u="none" strike="noStrike" kern="1200" cap="none" normalizeH="0" baseline="0" dirty="0" err="1">
                          <a:ln>
                            <a:noFill/>
                          </a:ln>
                          <a:solidFill>
                            <a:schemeClr val="tx1"/>
                          </a:solidFill>
                          <a:effectLst/>
                          <a:latin typeface="+mn-lt"/>
                          <a:ea typeface="+mn-ea"/>
                          <a:cs typeface="+mn-cs"/>
                        </a:rPr>
                        <a:t>Trees</a:t>
                      </a:r>
                      <a:endParaRPr kumimoji="0" lang="en-US" sz="1300" b="0" i="0" u="none" strike="noStrike" kern="1200" cap="none" normalizeH="0" baseline="0" dirty="0">
                        <a:ln>
                          <a:noFill/>
                        </a:ln>
                        <a:solidFill>
                          <a:schemeClr val="tx1"/>
                        </a:solidFill>
                        <a:effectLst/>
                        <a:latin typeface="+mn-lt"/>
                        <a:ea typeface="+mn-ea"/>
                        <a:cs typeface="+mn-cs"/>
                      </a:endParaRPr>
                    </a:p>
                  </a:txBody>
                  <a:tcPr marL="68580" marR="68580" marT="68580" marB="6858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285750">
                <a:tc gridSpan="4">
                  <a:txBody>
                    <a:bodyPr/>
                    <a:lstStyle/>
                    <a:p>
                      <a:pPr marL="0" marR="0" lvl="0" indent="0" algn="ctr" defTabSz="684213" rtl="0" eaLnBrk="0" fontAlgn="base" latinLnBrk="0" hangingPunct="0">
                        <a:lnSpc>
                          <a:spcPct val="100000"/>
                        </a:lnSpc>
                        <a:spcBef>
                          <a:spcPts val="300"/>
                        </a:spcBef>
                        <a:spcAft>
                          <a:spcPct val="0"/>
                        </a:spcAft>
                        <a:buClrTx/>
                        <a:buSzPct val="25000"/>
                        <a:buFont typeface="Wingdings" pitchFamily="2" charset="2"/>
                        <a:buNone/>
                        <a:tabLst/>
                      </a:pPr>
                      <a:r>
                        <a:rPr kumimoji="0" lang="es-MX" sz="1300" b="0" i="0" u="none" strike="noStrike" cap="none" normalizeH="0" baseline="0" dirty="0" err="1">
                          <a:ln>
                            <a:noFill/>
                          </a:ln>
                          <a:solidFill>
                            <a:schemeClr val="tx1"/>
                          </a:solidFill>
                          <a:effectLst/>
                          <a:latin typeface="+mn-lt"/>
                        </a:rPr>
                        <a:t>Traffic</a:t>
                      </a:r>
                      <a:r>
                        <a:rPr kumimoji="0" lang="es-MX" sz="1300" b="0" i="0" u="none" strike="noStrike" cap="none" normalizeH="0" baseline="0" dirty="0">
                          <a:ln>
                            <a:noFill/>
                          </a:ln>
                          <a:solidFill>
                            <a:schemeClr val="tx1"/>
                          </a:solidFill>
                          <a:effectLst/>
                          <a:latin typeface="+mn-lt"/>
                        </a:rPr>
                        <a:t> </a:t>
                      </a:r>
                      <a:r>
                        <a:rPr kumimoji="0" lang="es-MX" sz="1300" b="0" i="0" u="none" strike="noStrike" cap="none" normalizeH="0" baseline="0" dirty="0" err="1">
                          <a:ln>
                            <a:noFill/>
                          </a:ln>
                          <a:solidFill>
                            <a:schemeClr val="tx1"/>
                          </a:solidFill>
                          <a:effectLst/>
                          <a:latin typeface="+mn-lt"/>
                        </a:rPr>
                        <a:t>Congestion</a:t>
                      </a:r>
                      <a:endParaRPr kumimoji="0" lang="en-US" sz="1300" b="0" i="0" u="none" strike="noStrike" cap="none" normalizeH="0" baseline="0" dirty="0">
                        <a:ln>
                          <a:noFill/>
                        </a:ln>
                        <a:solidFill>
                          <a:schemeClr val="tx1"/>
                        </a:solidFill>
                        <a:effectLst/>
                        <a:latin typeface="+mn-lt"/>
                      </a:endParaRPr>
                    </a:p>
                  </a:txBody>
                  <a:tcPr marL="68580" marR="68580" marT="68580" marB="6858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tc hMerge="1">
                  <a:txBody>
                    <a:bodyPr/>
                    <a:lstStyle/>
                    <a:p>
                      <a:endParaRPr lang="en-US"/>
                    </a:p>
                  </a:txBody>
                  <a:tcPr/>
                </a:tc>
                <a:tc hMerge="1">
                  <a:txBody>
                    <a:bodyPr/>
                    <a:lstStyle/>
                    <a:p>
                      <a:endParaRPr lang="en-US"/>
                    </a:p>
                  </a:txBody>
                  <a:tcPr/>
                </a:tc>
                <a:tc hMerge="1">
                  <a:txBody>
                    <a:bodyPr/>
                    <a:lstStyle/>
                    <a:p>
                      <a:endParaRPr lang="en-GB"/>
                    </a:p>
                  </a:txBody>
                  <a:tcPr/>
                </a:tc>
                <a:extLst>
                  <a:ext uri="{0D108BD9-81ED-4DB2-BD59-A6C34878D82A}">
                    <a16:rowId xmlns:a16="http://schemas.microsoft.com/office/drawing/2014/main" val="10005"/>
                  </a:ext>
                </a:extLst>
              </a:tr>
              <a:tr h="465359">
                <a:tc>
                  <a:txBody>
                    <a:bodyPr/>
                    <a:lstStyle/>
                    <a:p>
                      <a:pPr marL="0" marR="0" lvl="0" indent="0" algn="l" defTabSz="684213" rtl="0" eaLnBrk="0" fontAlgn="base" latinLnBrk="0" hangingPunct="0">
                        <a:lnSpc>
                          <a:spcPct val="100000"/>
                        </a:lnSpc>
                        <a:spcBef>
                          <a:spcPts val="300"/>
                        </a:spcBef>
                        <a:spcAft>
                          <a:spcPct val="0"/>
                        </a:spcAft>
                        <a:buClrTx/>
                        <a:buSzPct val="25000"/>
                        <a:buFont typeface="Wingdings" pitchFamily="2" charset="2"/>
                        <a:buNone/>
                        <a:tabLst/>
                      </a:pPr>
                      <a:r>
                        <a:rPr kumimoji="0" lang="en-US" sz="1300" b="0" u="none" strike="noStrike" cap="none" normalizeH="0" baseline="0" dirty="0">
                          <a:ln>
                            <a:noFill/>
                          </a:ln>
                          <a:solidFill>
                            <a:schemeClr val="tx1"/>
                          </a:solidFill>
                          <a:effectLst/>
                          <a:latin typeface="+mn-lt"/>
                        </a:rPr>
                        <a:t>Traffic in cities</a:t>
                      </a:r>
                      <a:endParaRPr kumimoji="0" lang="en-US" sz="1300" b="0" i="0" u="none" strike="noStrike" cap="none" normalizeH="0" baseline="0" dirty="0">
                        <a:ln>
                          <a:noFill/>
                        </a:ln>
                        <a:solidFill>
                          <a:schemeClr val="tx1"/>
                        </a:solidFill>
                        <a:effectLst/>
                        <a:latin typeface="+mn-lt"/>
                      </a:endParaRPr>
                    </a:p>
                  </a:txBody>
                  <a:tcPr marL="68580" marR="68580" marT="68580" marB="6858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39700" marR="0" lvl="1" indent="-139700" algn="l" defTabSz="684213" rtl="0" eaLnBrk="0" fontAlgn="base" latinLnBrk="0" hangingPunct="0">
                        <a:lnSpc>
                          <a:spcPct val="100000"/>
                        </a:lnSpc>
                        <a:spcBef>
                          <a:spcPts val="300"/>
                        </a:spcBef>
                        <a:spcAft>
                          <a:spcPct val="0"/>
                        </a:spcAft>
                        <a:buClrTx/>
                        <a:buSzPct val="100000"/>
                        <a:buFont typeface="Arial" panose="020B0604020202020204" pitchFamily="34" charset="0"/>
                        <a:buChar char="•"/>
                        <a:tabLst/>
                        <a:defRPr/>
                      </a:pPr>
                      <a:r>
                        <a:rPr kumimoji="0" lang="en-US" sz="1300" u="none" strike="noStrike" kern="1200" cap="none" spc="0" normalizeH="0" baseline="0" noProof="0" dirty="0">
                          <a:ln>
                            <a:noFill/>
                          </a:ln>
                          <a:solidFill>
                            <a:schemeClr val="tx1"/>
                          </a:solidFill>
                          <a:effectLst/>
                          <a:uLnTx/>
                          <a:uFillTx/>
                          <a:latin typeface="+mn-lt"/>
                          <a:ea typeface="+mn-ea"/>
                          <a:cs typeface="+mn-cs"/>
                        </a:rPr>
                        <a:t>ID</a:t>
                      </a:r>
                    </a:p>
                    <a:p>
                      <a:pPr marL="139700" marR="0" lvl="1" indent="-139700" algn="l" defTabSz="684213" rtl="0" eaLnBrk="0" fontAlgn="base" latinLnBrk="0" hangingPunct="0">
                        <a:lnSpc>
                          <a:spcPct val="100000"/>
                        </a:lnSpc>
                        <a:spcBef>
                          <a:spcPts val="300"/>
                        </a:spcBef>
                        <a:spcAft>
                          <a:spcPct val="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Date</a:t>
                      </a:r>
                    </a:p>
                    <a:p>
                      <a:pPr marL="139700" marR="0" lvl="1" indent="-139700" algn="l" defTabSz="684213" rtl="0" eaLnBrk="0" fontAlgn="base" latinLnBrk="0" hangingPunct="0">
                        <a:lnSpc>
                          <a:spcPct val="100000"/>
                        </a:lnSpc>
                        <a:spcBef>
                          <a:spcPts val="300"/>
                        </a:spcBef>
                        <a:spcAft>
                          <a:spcPct val="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Traffic Image</a:t>
                      </a:r>
                    </a:p>
                    <a:p>
                      <a:pPr marL="139700" marR="0" lvl="1" indent="-139700" algn="l" defTabSz="684213" rtl="0" eaLnBrk="0" fontAlgn="base" latinLnBrk="0" hangingPunct="0">
                        <a:lnSpc>
                          <a:spcPct val="100000"/>
                        </a:lnSpc>
                        <a:spcBef>
                          <a:spcPts val="300"/>
                        </a:spcBef>
                        <a:spcAft>
                          <a:spcPct val="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Traffic flow</a:t>
                      </a:r>
                    </a:p>
                  </a:txBody>
                  <a:tcPr marL="68580" marR="68580" marT="68580" marB="6858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85750" marR="0" lvl="0" indent="-285750" algn="l" defTabSz="684213" rtl="0" eaLnBrk="0" fontAlgn="base" latinLnBrk="0" hangingPunct="0">
                        <a:lnSpc>
                          <a:spcPct val="100000"/>
                        </a:lnSpc>
                        <a:spcBef>
                          <a:spcPts val="300"/>
                        </a:spcBef>
                        <a:spcAft>
                          <a:spcPct val="0"/>
                        </a:spcAft>
                        <a:buClrTx/>
                        <a:buSzPct val="65000"/>
                        <a:buFontTx/>
                        <a:buChar char="-"/>
                        <a:tabLst/>
                      </a:pPr>
                      <a:r>
                        <a:rPr kumimoji="0" lang="es-MX" sz="1300" b="0" i="0" u="none" strike="noStrike" kern="1200" cap="none" normalizeH="0" baseline="0" dirty="0" err="1">
                          <a:ln>
                            <a:noFill/>
                          </a:ln>
                          <a:solidFill>
                            <a:schemeClr val="tx1"/>
                          </a:solidFill>
                          <a:effectLst/>
                          <a:latin typeface="+mn-lt"/>
                          <a:ea typeface="+mn-ea"/>
                          <a:cs typeface="+mn-cs"/>
                        </a:rPr>
                        <a:t>Environment</a:t>
                      </a:r>
                      <a:r>
                        <a:rPr kumimoji="0" lang="es-MX" sz="1300" b="0" i="0" u="none" strike="noStrike" kern="1200" cap="none" normalizeH="0" baseline="0" dirty="0">
                          <a:ln>
                            <a:noFill/>
                          </a:ln>
                          <a:solidFill>
                            <a:schemeClr val="tx1"/>
                          </a:solidFill>
                          <a:effectLst/>
                          <a:latin typeface="+mn-lt"/>
                          <a:ea typeface="+mn-ea"/>
                          <a:cs typeface="+mn-cs"/>
                        </a:rPr>
                        <a:t> </a:t>
                      </a:r>
                      <a:r>
                        <a:rPr kumimoji="0" lang="es-MX" sz="1300" b="0" i="0" u="none" strike="noStrike" kern="1200" cap="none" normalizeH="0" baseline="0" dirty="0" err="1">
                          <a:ln>
                            <a:noFill/>
                          </a:ln>
                          <a:solidFill>
                            <a:schemeClr val="tx1"/>
                          </a:solidFill>
                          <a:effectLst/>
                          <a:latin typeface="+mn-lt"/>
                          <a:ea typeface="+mn-ea"/>
                          <a:cs typeface="+mn-cs"/>
                        </a:rPr>
                        <a:t>Recognition</a:t>
                      </a:r>
                      <a:endParaRPr kumimoji="0" lang="es-MX" sz="1300" b="0" i="0" u="none" strike="noStrike" kern="1200" cap="none" normalizeH="0" baseline="0" dirty="0">
                        <a:ln>
                          <a:noFill/>
                        </a:ln>
                        <a:solidFill>
                          <a:schemeClr val="tx1"/>
                        </a:solidFill>
                        <a:effectLst/>
                        <a:latin typeface="+mn-lt"/>
                        <a:ea typeface="+mn-ea"/>
                        <a:cs typeface="+mn-cs"/>
                      </a:endParaRPr>
                    </a:p>
                    <a:p>
                      <a:pPr marL="285750" marR="0" lvl="0" indent="-285750" algn="l" defTabSz="684213" rtl="0" eaLnBrk="0" fontAlgn="base" latinLnBrk="0" hangingPunct="0">
                        <a:lnSpc>
                          <a:spcPct val="100000"/>
                        </a:lnSpc>
                        <a:spcBef>
                          <a:spcPts val="300"/>
                        </a:spcBef>
                        <a:spcAft>
                          <a:spcPct val="0"/>
                        </a:spcAft>
                        <a:buClrTx/>
                        <a:buSzPct val="65000"/>
                        <a:buFontTx/>
                        <a:buChar char="-"/>
                        <a:tabLst/>
                      </a:pPr>
                      <a:endParaRPr kumimoji="0" lang="en-US" sz="1300" b="0" i="0" u="none" strike="noStrike" kern="1200" cap="none" normalizeH="0" baseline="0" dirty="0">
                        <a:ln>
                          <a:noFill/>
                        </a:ln>
                        <a:solidFill>
                          <a:schemeClr val="tx1"/>
                        </a:solidFill>
                        <a:effectLst/>
                        <a:latin typeface="+mn-lt"/>
                        <a:ea typeface="+mn-ea"/>
                        <a:cs typeface="+mn-cs"/>
                      </a:endParaRPr>
                    </a:p>
                  </a:txBody>
                  <a:tcPr marL="68580" marR="68580" marT="68580" marB="6858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684213" rtl="0" eaLnBrk="0" fontAlgn="base" latinLnBrk="0" hangingPunct="0">
                        <a:lnSpc>
                          <a:spcPct val="100000"/>
                        </a:lnSpc>
                        <a:spcBef>
                          <a:spcPts val="300"/>
                        </a:spcBef>
                        <a:spcAft>
                          <a:spcPct val="0"/>
                        </a:spcAft>
                        <a:buClrTx/>
                        <a:buSzPct val="65000"/>
                        <a:buFont typeface="Courier New" panose="02070309020205020404" pitchFamily="49" charset="0"/>
                        <a:buNone/>
                        <a:tabLst/>
                        <a:defRPr/>
                      </a:pPr>
                      <a:endParaRPr kumimoji="0" lang="es-MX" sz="1300" b="0" i="0" u="none" strike="noStrike" kern="1200" cap="none" normalizeH="0" baseline="0" dirty="0">
                        <a:ln>
                          <a:noFill/>
                        </a:ln>
                        <a:solidFill>
                          <a:schemeClr val="tx1"/>
                        </a:solidFill>
                        <a:effectLst/>
                        <a:latin typeface="+mn-lt"/>
                        <a:ea typeface="+mn-ea"/>
                        <a:cs typeface="+mn-cs"/>
                      </a:endParaRPr>
                    </a:p>
                    <a:p>
                      <a:pPr marL="285750" marR="0" lvl="0" indent="-285750" algn="l" defTabSz="684213" rtl="0" eaLnBrk="0" fontAlgn="base" latinLnBrk="0" hangingPunct="0">
                        <a:lnSpc>
                          <a:spcPct val="100000"/>
                        </a:lnSpc>
                        <a:spcBef>
                          <a:spcPts val="300"/>
                        </a:spcBef>
                        <a:spcAft>
                          <a:spcPct val="0"/>
                        </a:spcAft>
                        <a:buClrTx/>
                        <a:buSzPct val="65000"/>
                        <a:buFont typeface="Courier New" panose="02070309020205020404" pitchFamily="49" charset="0"/>
                        <a:buChar char="o"/>
                        <a:tabLst/>
                        <a:defRPr/>
                      </a:pPr>
                      <a:r>
                        <a:rPr kumimoji="0" lang="es-MX" sz="1300" b="0" i="0" u="none" strike="noStrike" kern="1200" cap="none" normalizeH="0" baseline="0" dirty="0">
                          <a:ln>
                            <a:noFill/>
                          </a:ln>
                          <a:solidFill>
                            <a:schemeClr val="tx1"/>
                          </a:solidFill>
                          <a:effectLst/>
                          <a:latin typeface="+mn-lt"/>
                          <a:ea typeface="+mn-ea"/>
                          <a:cs typeface="+mn-cs"/>
                        </a:rPr>
                        <a:t>Neural Networks</a:t>
                      </a:r>
                    </a:p>
                  </a:txBody>
                  <a:tcPr marL="68580" marR="68580" marT="68580" marB="6858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69629188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376235" y="1246741"/>
            <a:ext cx="8243783" cy="4455725"/>
          </a:xfrm>
        </p:spPr>
        <p:txBody>
          <a:bodyPr>
            <a:normAutofit/>
          </a:bodyPr>
          <a:lstStyle/>
          <a:p>
            <a:pPr marL="0" lvl="1" indent="0">
              <a:buNone/>
            </a:pPr>
            <a:r>
              <a:rPr lang="es-MX" sz="1300" noProof="0" dirty="0" err="1"/>
              <a:t>Major</a:t>
            </a:r>
            <a:r>
              <a:rPr lang="es-MX" sz="1300" noProof="0" dirty="0"/>
              <a:t> </a:t>
            </a:r>
            <a:r>
              <a:rPr lang="es-MX" sz="1300" noProof="0" dirty="0" err="1"/>
              <a:t>concerns</a:t>
            </a:r>
            <a:r>
              <a:rPr lang="es-MX" sz="1300" noProof="0" dirty="0"/>
              <a:t> </a:t>
            </a:r>
            <a:r>
              <a:rPr lang="es-MX" sz="1300" noProof="0" dirty="0" err="1"/>
              <a:t>related</a:t>
            </a:r>
            <a:r>
              <a:rPr lang="es-MX" sz="1300" noProof="0" dirty="0"/>
              <a:t> </a:t>
            </a:r>
            <a:r>
              <a:rPr lang="es-MX" sz="1300" noProof="0" dirty="0" err="1"/>
              <a:t>to</a:t>
            </a:r>
            <a:r>
              <a:rPr lang="es-MX" sz="1300" noProof="0" dirty="0"/>
              <a:t> </a:t>
            </a:r>
            <a:r>
              <a:rPr lang="es-MX" sz="1300" noProof="0" dirty="0" err="1"/>
              <a:t>automated</a:t>
            </a:r>
            <a:r>
              <a:rPr lang="es-MX" sz="1300" noProof="0" dirty="0"/>
              <a:t> cars are </a:t>
            </a:r>
            <a:r>
              <a:rPr lang="es-MX" sz="1300" noProof="0" dirty="0" err="1"/>
              <a:t>related</a:t>
            </a:r>
            <a:r>
              <a:rPr lang="es-MX" sz="1300" noProof="0" dirty="0"/>
              <a:t> </a:t>
            </a:r>
            <a:r>
              <a:rPr lang="es-MX" sz="1300" noProof="0" dirty="0" err="1"/>
              <a:t>to</a:t>
            </a:r>
            <a:r>
              <a:rPr lang="es-MX" sz="1300" noProof="0" dirty="0"/>
              <a:t> </a:t>
            </a:r>
            <a:r>
              <a:rPr lang="es-MX" sz="1300" noProof="0" dirty="0" err="1"/>
              <a:t>how</a:t>
            </a:r>
            <a:r>
              <a:rPr lang="es-MX" sz="1300" noProof="0" dirty="0"/>
              <a:t> </a:t>
            </a:r>
            <a:r>
              <a:rPr lang="es-MX" sz="1300" noProof="0" dirty="0" err="1"/>
              <a:t>safe</a:t>
            </a:r>
            <a:r>
              <a:rPr lang="es-MX" sz="1300" noProof="0" dirty="0"/>
              <a:t> </a:t>
            </a:r>
            <a:r>
              <a:rPr lang="es-MX" sz="1300" noProof="0" dirty="0" err="1"/>
              <a:t>they</a:t>
            </a:r>
            <a:r>
              <a:rPr lang="es-MX" sz="1300" noProof="0" dirty="0"/>
              <a:t> </a:t>
            </a:r>
            <a:r>
              <a:rPr lang="es-MX" sz="1300" noProof="0" dirty="0" err="1"/>
              <a:t>may</a:t>
            </a:r>
            <a:r>
              <a:rPr lang="es-MX" sz="1300" noProof="0" dirty="0"/>
              <a:t> be.</a:t>
            </a:r>
            <a:endParaRPr lang="en-US" sz="1300" noProof="0" dirty="0"/>
          </a:p>
          <a:p>
            <a:pPr marL="0" lvl="1" indent="0">
              <a:buNone/>
            </a:pPr>
            <a:r>
              <a:rPr lang="en-US" dirty="0"/>
              <a:t>During the same period of time, there were more car accidents involving vehicles where the driver was human than a machine.</a:t>
            </a:r>
          </a:p>
          <a:p>
            <a:pPr marL="0" lvl="1" indent="0">
              <a:buNone/>
            </a:pPr>
            <a:r>
              <a:rPr lang="en-US" dirty="0"/>
              <a:t>Machines can be programmed and have the ability to plan and react without being affected by emotions. </a:t>
            </a:r>
            <a:endParaRPr lang="es-MX" sz="1300" noProof="0" dirty="0"/>
          </a:p>
        </p:txBody>
      </p:sp>
      <p:graphicFrame>
        <p:nvGraphicFramePr>
          <p:cNvPr id="37" name="Chart Placeholder 36"/>
          <p:cNvGraphicFramePr>
            <a:graphicFrameLocks noGrp="1"/>
          </p:cNvGraphicFramePr>
          <p:nvPr>
            <p:ph type="chart" sz="quarter" idx="21"/>
            <p:extLst>
              <p:ext uri="{D42A27DB-BD31-4B8C-83A1-F6EECF244321}">
                <p14:modId xmlns:p14="http://schemas.microsoft.com/office/powerpoint/2010/main" val="2812819779"/>
              </p:ext>
            </p:extLst>
          </p:nvPr>
        </p:nvGraphicFramePr>
        <p:xfrm>
          <a:off x="4755357" y="2451498"/>
          <a:ext cx="4012406" cy="2996803"/>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 Placeholder 4"/>
          <p:cNvSpPr>
            <a:spLocks noGrp="1"/>
          </p:cNvSpPr>
          <p:nvPr>
            <p:ph type="body" sz="quarter" idx="22"/>
          </p:nvPr>
        </p:nvSpPr>
        <p:spPr>
          <a:xfrm>
            <a:off x="6050461" y="5356525"/>
            <a:ext cx="3093539" cy="420687"/>
          </a:xfrm>
        </p:spPr>
        <p:txBody>
          <a:bodyPr>
            <a:normAutofit/>
          </a:bodyPr>
          <a:lstStyle/>
          <a:p>
            <a:r>
              <a:rPr lang="en-US" noProof="0" dirty="0"/>
              <a:t>Car accidents by Automation Level</a:t>
            </a:r>
          </a:p>
        </p:txBody>
      </p:sp>
      <p:sp>
        <p:nvSpPr>
          <p:cNvPr id="32" name="Source"/>
          <p:cNvSpPr>
            <a:spLocks noGrp="1"/>
          </p:cNvSpPr>
          <p:nvPr>
            <p:ph type="body" sz="quarter" idx="23"/>
          </p:nvPr>
        </p:nvSpPr>
        <p:spPr>
          <a:xfrm>
            <a:off x="376237" y="6161900"/>
            <a:ext cx="8343898" cy="276999"/>
          </a:xfrm>
          <a:noFill/>
          <a:extLst>
            <a:ext uri="{909E8E84-426E-40DD-AFC4-6F175D3DCCD1}">
              <a14:hiddenFill xmlns:a14="http://schemas.microsoft.com/office/drawing/2010/main">
                <a:solidFill>
                  <a:scrgbClr r="0" g="0" b="0"/>
                </a:solidFill>
              </a14:hiddenFill>
            </a:ext>
          </a:extLst>
        </p:spPr>
        <p:txBody>
          <a:bodyPr wrap="square" lIns="0" tIns="0" rIns="0" bIns="0" anchor="b" anchorCtr="0">
            <a:noAutofit/>
          </a:bodyPr>
          <a:lstStyle/>
          <a:p>
            <a:r>
              <a:rPr lang="en-US" sz="900" dirty="0"/>
              <a:t>Source:</a:t>
            </a:r>
          </a:p>
          <a:p>
            <a:r>
              <a:rPr lang="en-US" sz="900" noProof="0" dirty="0"/>
              <a:t>Note: </a:t>
            </a:r>
          </a:p>
        </p:txBody>
      </p:sp>
      <p:sp>
        <p:nvSpPr>
          <p:cNvPr id="6" name="Text Placeholder 5"/>
          <p:cNvSpPr>
            <a:spLocks noGrp="1"/>
          </p:cNvSpPr>
          <p:nvPr>
            <p:ph type="body" sz="quarter" idx="13"/>
          </p:nvPr>
        </p:nvSpPr>
        <p:spPr>
          <a:xfrm>
            <a:off x="376237" y="651600"/>
            <a:ext cx="8391525" cy="757255"/>
          </a:xfrm>
        </p:spPr>
        <p:txBody>
          <a:bodyPr/>
          <a:lstStyle/>
          <a:p>
            <a:r>
              <a:rPr lang="en-US" noProof="0" dirty="0"/>
              <a:t>Autonomous Cars</a:t>
            </a:r>
          </a:p>
        </p:txBody>
      </p:sp>
      <p:sp>
        <p:nvSpPr>
          <p:cNvPr id="10" name="Title 9"/>
          <p:cNvSpPr>
            <a:spLocks noGrp="1"/>
          </p:cNvSpPr>
          <p:nvPr>
            <p:ph type="title"/>
          </p:nvPr>
        </p:nvSpPr>
        <p:spPr>
          <a:xfrm>
            <a:off x="376238" y="266130"/>
            <a:ext cx="8391525" cy="334099"/>
          </a:xfrm>
        </p:spPr>
        <p:txBody>
          <a:bodyPr/>
          <a:lstStyle/>
          <a:p>
            <a:r>
              <a:rPr lang="en-US" b="1" noProof="0" dirty="0"/>
              <a:t>Safety and Reliability</a:t>
            </a:r>
          </a:p>
        </p:txBody>
      </p:sp>
      <p:pic>
        <p:nvPicPr>
          <p:cNvPr id="4" name="Picture 3" descr="A picture containing lifebuoy&#10;&#10;Description automatically generated">
            <a:extLst>
              <a:ext uri="{FF2B5EF4-FFF2-40B4-BE49-F238E27FC236}">
                <a16:creationId xmlns:a16="http://schemas.microsoft.com/office/drawing/2014/main" id="{D274E615-BAA2-40D6-95DA-86F6F93C5736}"/>
              </a:ext>
            </a:extLst>
          </p:cNvPr>
          <p:cNvPicPr>
            <a:picLocks noChangeAspect="1"/>
          </p:cNvPicPr>
          <p:nvPr/>
        </p:nvPicPr>
        <p:blipFill>
          <a:blip r:embed="rId4"/>
          <a:stretch>
            <a:fillRect/>
          </a:stretch>
        </p:blipFill>
        <p:spPr>
          <a:xfrm>
            <a:off x="1079777" y="2750508"/>
            <a:ext cx="3599695" cy="2398781"/>
          </a:xfrm>
          <a:prstGeom prst="rect">
            <a:avLst/>
          </a:prstGeom>
        </p:spPr>
      </p:pic>
    </p:spTree>
    <p:extLst>
      <p:ext uri="{BB962C8B-B14F-4D97-AF65-F5344CB8AC3E}">
        <p14:creationId xmlns:p14="http://schemas.microsoft.com/office/powerpoint/2010/main" val="2455205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376238" y="1665289"/>
            <a:ext cx="3323893" cy="4716463"/>
          </a:xfrm>
        </p:spPr>
        <p:txBody>
          <a:bodyPr>
            <a:normAutofit/>
          </a:bodyPr>
          <a:lstStyle/>
          <a:p>
            <a:r>
              <a:rPr lang="en-US" b="1" noProof="0" dirty="0"/>
              <a:t>Self-driving vehicles</a:t>
            </a:r>
            <a:r>
              <a:rPr lang="en-US" noProof="0" dirty="0"/>
              <a:t> require a good understanding of the environment and the dynamics of traffic behavior and </a:t>
            </a:r>
            <a:r>
              <a:rPr lang="en-US" u="sng" noProof="0" dirty="0"/>
              <a:t>adaptability</a:t>
            </a:r>
          </a:p>
          <a:p>
            <a:endParaRPr lang="en-US" u="sng" noProof="0" dirty="0"/>
          </a:p>
          <a:p>
            <a:r>
              <a:rPr lang="en-US" b="1" noProof="0" dirty="0"/>
              <a:t>Convolutional Neural Networks (CNN) </a:t>
            </a:r>
            <a:r>
              <a:rPr lang="en-US" noProof="0" dirty="0"/>
              <a:t>versatile and good for classifying objects, it is trained using a dataset using samples of real-world imagery</a:t>
            </a:r>
          </a:p>
          <a:p>
            <a:endParaRPr lang="en-US" noProof="0" dirty="0"/>
          </a:p>
          <a:p>
            <a:r>
              <a:rPr lang="en-US" b="1" dirty="0"/>
              <a:t>IoT,</a:t>
            </a:r>
            <a:r>
              <a:rPr lang="en-US" b="1" noProof="0" dirty="0"/>
              <a:t> </a:t>
            </a:r>
            <a:r>
              <a:rPr lang="en-US" noProof="0" dirty="0"/>
              <a:t>connectivity between autonomous cars would prove to be a huge leap towards smarter transportation.</a:t>
            </a:r>
          </a:p>
        </p:txBody>
      </p:sp>
      <p:pic>
        <p:nvPicPr>
          <p:cNvPr id="7" name="Content Placeholder 6"/>
          <p:cNvPicPr>
            <a:picLocks noGrp="1" noChangeAspect="1"/>
          </p:cNvPicPr>
          <p:nvPr>
            <p:ph sz="quarter" idx="16"/>
          </p:nvPr>
        </p:nvPicPr>
        <p:blipFill rotWithShape="1">
          <a:blip r:embed="rId3"/>
          <a:srcRect l="26868" r="6899" b="2"/>
          <a:stretch/>
        </p:blipFill>
        <p:spPr>
          <a:xfrm>
            <a:off x="4087762" y="1665289"/>
            <a:ext cx="4680000" cy="4716463"/>
          </a:xfrm>
          <a:noFill/>
        </p:spPr>
      </p:pic>
      <p:sp>
        <p:nvSpPr>
          <p:cNvPr id="25" name="Text Placeholder 24"/>
          <p:cNvSpPr>
            <a:spLocks noGrp="1"/>
          </p:cNvSpPr>
          <p:nvPr>
            <p:ph type="body" sz="quarter" idx="13"/>
          </p:nvPr>
        </p:nvSpPr>
        <p:spPr>
          <a:xfrm>
            <a:off x="376238" y="651600"/>
            <a:ext cx="8391525" cy="757255"/>
          </a:xfrm>
        </p:spPr>
        <p:txBody>
          <a:bodyPr>
            <a:normAutofit/>
          </a:bodyPr>
          <a:lstStyle/>
          <a:p>
            <a:r>
              <a:rPr lang="en-US" noProof="0" dirty="0"/>
              <a:t>The future…</a:t>
            </a:r>
          </a:p>
        </p:txBody>
      </p:sp>
      <p:sp>
        <p:nvSpPr>
          <p:cNvPr id="2" name="Title 1"/>
          <p:cNvSpPr>
            <a:spLocks noGrp="1"/>
          </p:cNvSpPr>
          <p:nvPr>
            <p:ph type="title"/>
          </p:nvPr>
        </p:nvSpPr>
        <p:spPr>
          <a:xfrm>
            <a:off x="376238" y="317501"/>
            <a:ext cx="8391525" cy="334099"/>
          </a:xfrm>
        </p:spPr>
        <p:txBody>
          <a:bodyPr anchor="t">
            <a:normAutofit/>
          </a:bodyPr>
          <a:lstStyle/>
          <a:p>
            <a:r>
              <a:rPr lang="en-US" b="1" noProof="0" dirty="0"/>
              <a:t>What’s Next?</a:t>
            </a:r>
          </a:p>
        </p:txBody>
      </p:sp>
    </p:spTree>
    <p:extLst>
      <p:ext uri="{BB962C8B-B14F-4D97-AF65-F5344CB8AC3E}">
        <p14:creationId xmlns:p14="http://schemas.microsoft.com/office/powerpoint/2010/main" val="4231841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sz="3600" noProof="0" dirty="0"/>
              <a:t>Conclusions</a:t>
            </a:r>
          </a:p>
        </p:txBody>
      </p:sp>
      <p:sp>
        <p:nvSpPr>
          <p:cNvPr id="2" name="Text Placeholder 1"/>
          <p:cNvSpPr>
            <a:spLocks noGrp="1"/>
          </p:cNvSpPr>
          <p:nvPr>
            <p:ph type="body" idx="1"/>
          </p:nvPr>
        </p:nvSpPr>
        <p:spPr>
          <a:xfrm>
            <a:off x="352425" y="3434696"/>
            <a:ext cx="7813676" cy="1566532"/>
          </a:xfrm>
        </p:spPr>
        <p:txBody>
          <a:bodyPr/>
          <a:lstStyle/>
          <a:p>
            <a:r>
              <a:rPr lang="en-US" sz="3600" noProof="0" dirty="0"/>
              <a:t>Q / A</a:t>
            </a:r>
          </a:p>
        </p:txBody>
      </p:sp>
    </p:spTree>
    <p:extLst>
      <p:ext uri="{BB962C8B-B14F-4D97-AF65-F5344CB8AC3E}">
        <p14:creationId xmlns:p14="http://schemas.microsoft.com/office/powerpoint/2010/main" val="4255256458"/>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loitte Brand Theme">
  <a:themeElements>
    <a:clrScheme name="Custom 3">
      <a:dk1>
        <a:sysClr val="windowText" lastClr="000000"/>
      </a:dk1>
      <a:lt1>
        <a:sysClr val="window" lastClr="FFFFFF"/>
      </a:lt1>
      <a:dk2>
        <a:srgbClr val="53565A"/>
      </a:dk2>
      <a:lt2>
        <a:srgbClr val="D0D0CE"/>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fontScheme name="Custom 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eloitte_4_3_Onscreen_0222.pptx" id="{1E5302F2-CA52-404C-8DF2-5CFB96840629}" vid="{21A44228-4896-4A5C-8E06-2B3287FB25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7C0B5E8C28FBB4DB6BB6E6547CA8A70" ma:contentTypeVersion="13" ma:contentTypeDescription="Create a new document." ma:contentTypeScope="" ma:versionID="0a46a10188038176b4a387d52ea71e7a">
  <xsd:schema xmlns:xsd="http://www.w3.org/2001/XMLSchema" xmlns:xs="http://www.w3.org/2001/XMLSchema" xmlns:p="http://schemas.microsoft.com/office/2006/metadata/properties" xmlns:ns3="8f1e2369-70da-40d7-b978-99d0855b91b8" xmlns:ns4="8ee28f6f-733e-446a-845c-015b8614e1f7" targetNamespace="http://schemas.microsoft.com/office/2006/metadata/properties" ma:root="true" ma:fieldsID="79067f50d15324d46a422f953b0a6563" ns3:_="" ns4:_="">
    <xsd:import namespace="8f1e2369-70da-40d7-b978-99d0855b91b8"/>
    <xsd:import namespace="8ee28f6f-733e-446a-845c-015b8614e1f7"/>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4:SharedWithUsers" minOccurs="0"/>
                <xsd:element ref="ns4:SharedWithDetails" minOccurs="0"/>
                <xsd:element ref="ns4:SharingHintHash" minOccurs="0"/>
                <xsd:element ref="ns3:MediaServiceLocation"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1e2369-70da-40d7-b978-99d0855b91b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ee28f6f-733e-446a-845c-015b8614e1f7"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BF5FBC8-9FF1-4377-BFED-A78611F885B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f1e2369-70da-40d7-b978-99d0855b91b8"/>
    <ds:schemaRef ds:uri="8ee28f6f-733e-446a-845c-015b8614e1f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A05E49B-70B5-4FEC-89D5-F69F52BE5B81}">
  <ds:schemaRefs>
    <ds:schemaRef ds:uri="http://purl.org/dc/terms/"/>
    <ds:schemaRef ds:uri="8f1e2369-70da-40d7-b978-99d0855b91b8"/>
    <ds:schemaRef ds:uri="http://schemas.microsoft.com/office/2006/documentManagement/types"/>
    <ds:schemaRef ds:uri="http://purl.org/dc/elements/1.1/"/>
    <ds:schemaRef ds:uri="http://schemas.microsoft.com/office/infopath/2007/PartnerControls"/>
    <ds:schemaRef ds:uri="8ee28f6f-733e-446a-845c-015b8614e1f7"/>
    <ds:schemaRef ds:uri="http://schemas.microsoft.com/office/2006/metadata/properties"/>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512E9EB6-BE14-4E9B-B53A-6D95BDD731E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Deloitte_4_3_Onscreen_US</Template>
  <TotalTime>1420</TotalTime>
  <Words>575</Words>
  <Application>Microsoft Office PowerPoint</Application>
  <PresentationFormat>On-screen Show (4:3)</PresentationFormat>
  <Paragraphs>99</Paragraphs>
  <Slides>10</Slides>
  <Notes>9</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8" baseType="lpstr">
      <vt:lpstr>Arial</vt:lpstr>
      <vt:lpstr>Calibri</vt:lpstr>
      <vt:lpstr>Calibri Light</vt:lpstr>
      <vt:lpstr>Courier New</vt:lpstr>
      <vt:lpstr>Verdana</vt:lpstr>
      <vt:lpstr>Wingdings</vt:lpstr>
      <vt:lpstr>Deloitte Brand Theme</vt:lpstr>
      <vt:lpstr>think-cell Slide</vt:lpstr>
      <vt:lpstr>Automated Cars for Safety and Efficiency Applications and potential</vt:lpstr>
      <vt:lpstr>Contents</vt:lpstr>
      <vt:lpstr>Overview</vt:lpstr>
      <vt:lpstr>Current State of Autonomous Cars</vt:lpstr>
      <vt:lpstr>Advantages and Opportunity Areas</vt:lpstr>
      <vt:lpstr>Understanding the Data</vt:lpstr>
      <vt:lpstr>Safety and Reliability</vt:lpstr>
      <vt:lpstr>What’s Next?</vt:lpstr>
      <vt:lpstr>Conclusions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Document  heading in Calibri Light green </dc:title>
  <dc:creator>Cortes Vazquez, Raul</dc:creator>
  <cp:lastModifiedBy>Cortes Vazquez, Raul</cp:lastModifiedBy>
  <cp:revision>53</cp:revision>
  <cp:lastPrinted>2014-06-25T02:16:22Z</cp:lastPrinted>
  <dcterms:created xsi:type="dcterms:W3CDTF">2023-03-30T20:11:58Z</dcterms:created>
  <dcterms:modified xsi:type="dcterms:W3CDTF">2023-03-31T21:44:36Z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0x01010097C0B5E8C28FBB4DB6BB6E6547CA8A70</vt:lpwstr>
  </property>
  <property fmtid="{D5CDD505-2E9C-101B-9397-08002B2CF9AE}" pid="3" name="MSIP_Label_ea60d57e-af5b-4752-ac57-3e4f28ca11dc_Enabled">
    <vt:lpwstr>true</vt:lpwstr>
  </property>
  <property fmtid="{D5CDD505-2E9C-101B-9397-08002B2CF9AE}" pid="4" name="MSIP_Label_ea60d57e-af5b-4752-ac57-3e4f28ca11dc_SetDate">
    <vt:lpwstr>2022-02-03T00:38:11Z</vt:lpwstr>
  </property>
  <property fmtid="{D5CDD505-2E9C-101B-9397-08002B2CF9AE}" pid="5" name="MSIP_Label_ea60d57e-af5b-4752-ac57-3e4f28ca11dc_Method">
    <vt:lpwstr>Standard</vt:lpwstr>
  </property>
  <property fmtid="{D5CDD505-2E9C-101B-9397-08002B2CF9AE}" pid="6" name="MSIP_Label_ea60d57e-af5b-4752-ac57-3e4f28ca11dc_Name">
    <vt:lpwstr>ea60d57e-af5b-4752-ac57-3e4f28ca11dc</vt:lpwstr>
  </property>
  <property fmtid="{D5CDD505-2E9C-101B-9397-08002B2CF9AE}" pid="7" name="MSIP_Label_ea60d57e-af5b-4752-ac57-3e4f28ca11dc_SiteId">
    <vt:lpwstr>36da45f1-dd2c-4d1f-af13-5abe46b99921</vt:lpwstr>
  </property>
  <property fmtid="{D5CDD505-2E9C-101B-9397-08002B2CF9AE}" pid="8" name="MSIP_Label_ea60d57e-af5b-4752-ac57-3e4f28ca11dc_ActionId">
    <vt:lpwstr>1b58518c-eb32-4bca-bb7f-a2619a571b09</vt:lpwstr>
  </property>
  <property fmtid="{D5CDD505-2E9C-101B-9397-08002B2CF9AE}" pid="9" name="MSIP_Label_ea60d57e-af5b-4752-ac57-3e4f28ca11dc_ContentBits">
    <vt:lpwstr>0</vt:lpwstr>
  </property>
</Properties>
</file>

<file path=docProps/thumbnail.jpeg>
</file>